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6"/>
  </p:notesMasterIdLst>
  <p:handoutMasterIdLst>
    <p:handoutMasterId r:id="rId17"/>
  </p:handoutMasterIdLst>
  <p:sldIdLst>
    <p:sldId id="269" r:id="rId3"/>
    <p:sldId id="256" r:id="rId4"/>
    <p:sldId id="257" r:id="rId5"/>
    <p:sldId id="258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EA785B-5F2A-464C-9456-6799841DB1B3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363E50-E490-4E23-A3FE-2AC0CE436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795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BF8851-5E02-4E17-B215-4BEA3C773AFF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96C4B8-7F3C-4D83-AC72-3059C1B8B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1589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914401" y="4415790"/>
            <a:ext cx="5029199" cy="418338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1" name="Shape 141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1331E-C698-4B45-828A-DD403F7F300C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C9AF-59A4-4298-B049-2DC231855F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289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1331E-C698-4B45-828A-DD403F7F300C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C9AF-59A4-4298-B049-2DC231855F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094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1331E-C698-4B45-828A-DD403F7F300C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C9AF-59A4-4298-B049-2DC231855F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1586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blipFill rotWithShape="1"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 sz="4000" b="0" i="0" u="none" strike="noStrike" cap="none" baseline="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 sz="4000" b="0" i="0" u="none" strike="noStrike" cap="none" baseline="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 sz="4000" b="0" i="0" u="none" strike="noStrike" cap="none" baseline="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 sz="4000" b="0" i="0" u="none" strike="noStrike" cap="none" baseline="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 sz="4000" b="0" i="0" u="none" strike="noStrike" cap="none" baseline="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 sz="4000" b="0" i="0" u="none" strike="noStrike" cap="none" baseline="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 sz="4000" b="0" i="0" u="none" strike="noStrike" cap="none" baseline="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 sz="4000" b="0" i="0" u="none" strike="noStrike" cap="none" baseline="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2436813" y="3886200"/>
            <a:ext cx="4267199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buClr>
                <a:srgbClr val="FFFF66"/>
              </a:buClr>
              <a:buFont typeface="Arial"/>
              <a:buNone/>
              <a:defRPr sz="2800" b="0" i="0" u="none" strike="noStrike" cap="none" baseline="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marL="742950" marR="0" indent="-152400" algn="l" rtl="0">
              <a:spcBef>
                <a:spcPts val="0"/>
              </a:spcBef>
              <a:spcAft>
                <a:spcPts val="0"/>
              </a:spcAft>
              <a:buClr>
                <a:srgbClr val="FF6666"/>
              </a:buClr>
              <a:buFont typeface="Arial"/>
              <a:buChar char="●"/>
              <a:defRPr sz="2800" b="0" i="0" u="none" strike="noStrike" cap="none" baseline="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marL="1143000" marR="0" indent="-114300" algn="l" rtl="0">
              <a:spcBef>
                <a:spcPts val="0"/>
              </a:spcBef>
              <a:spcAft>
                <a:spcPts val="0"/>
              </a:spcAft>
              <a:buClr>
                <a:srgbClr val="66CCFF"/>
              </a:buClr>
              <a:buFont typeface="Arial"/>
              <a:buChar char="●"/>
              <a:defRPr sz="2400" b="0" i="0" u="none" strike="noStrike" cap="none" baseline="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marL="1600200" marR="0" indent="-133350" algn="l" rtl="0">
              <a:spcBef>
                <a:spcPts val="0"/>
              </a:spcBef>
              <a:spcAft>
                <a:spcPts val="0"/>
              </a:spcAft>
              <a:buClr>
                <a:srgbClr val="80FF00"/>
              </a:buClr>
              <a:buFont typeface="Arial"/>
              <a:buChar char="●"/>
              <a:defRPr sz="2000" b="0" i="0" u="none" strike="noStrike" cap="none" baseline="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marL="2057400" marR="0" indent="-133350" algn="l" rtl="0">
              <a:spcBef>
                <a:spcPts val="0"/>
              </a:spcBef>
              <a:spcAft>
                <a:spcPts val="0"/>
              </a:spcAft>
              <a:buClr>
                <a:srgbClr val="FFCC66"/>
              </a:buClr>
              <a:buFont typeface="Arial"/>
              <a:buChar char="●"/>
              <a:defRPr sz="2000" b="0" i="0" u="none" strike="noStrike" cap="none" baseline="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marL="2514600" marR="0" indent="-133350" algn="l" rtl="0">
              <a:spcBef>
                <a:spcPts val="0"/>
              </a:spcBef>
              <a:spcAft>
                <a:spcPts val="0"/>
              </a:spcAft>
              <a:buClr>
                <a:srgbClr val="FFCC66"/>
              </a:buClr>
              <a:buFont typeface="Arial"/>
              <a:buChar char="●"/>
              <a:defRPr sz="2000" b="0" i="0" u="none" strike="noStrike" cap="none" baseline="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marL="2971800" marR="0" indent="-133350" algn="l" rtl="0">
              <a:spcBef>
                <a:spcPts val="0"/>
              </a:spcBef>
              <a:spcAft>
                <a:spcPts val="0"/>
              </a:spcAft>
              <a:buClr>
                <a:srgbClr val="FFCC66"/>
              </a:buClr>
              <a:buFont typeface="Arial"/>
              <a:buChar char="●"/>
              <a:defRPr sz="2000" b="0" i="0" u="none" strike="noStrike" cap="none" baseline="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marL="3429000" marR="0" indent="-133350" algn="l" rtl="0">
              <a:spcBef>
                <a:spcPts val="0"/>
              </a:spcBef>
              <a:spcAft>
                <a:spcPts val="0"/>
              </a:spcAft>
              <a:buClr>
                <a:srgbClr val="FFCC66"/>
              </a:buClr>
              <a:buFont typeface="Arial"/>
              <a:buChar char="●"/>
              <a:defRPr sz="2000" b="0" i="0" u="none" strike="noStrike" cap="none" baseline="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marL="3886200" marR="0" indent="-133350" algn="l" rtl="0">
              <a:spcBef>
                <a:spcPts val="0"/>
              </a:spcBef>
              <a:spcAft>
                <a:spcPts val="0"/>
              </a:spcAft>
              <a:buClr>
                <a:srgbClr val="FFCC66"/>
              </a:buClr>
              <a:buFont typeface="Arial"/>
              <a:buChar char="●"/>
              <a:defRPr sz="2000" b="0" i="0" u="none" strike="noStrike" cap="none" baseline="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685800" y="64008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1400" b="0" i="0" u="none" strike="noStrike" cap="none" baseline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marL="4572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kern="0">
              <a:rtl val="0"/>
            </a:endParaRPr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>
            <a:off x="3124200" y="64008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 sz="1400" b="0" i="0" u="none" strike="noStrike" cap="none" baseline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marL="4572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kern="0">
              <a:rtl val="0"/>
            </a:endParaRPr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7772400" y="6400800"/>
            <a:ext cx="12191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en-US" sz="1400" kern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  <a:rtl val="0"/>
              </a:rPr>
              <a:pPr algn="r">
                <a:buSzPct val="25000"/>
              </a:pPr>
              <a:t>‹#›</a:t>
            </a:fld>
            <a:endParaRPr lang="en-US" sz="1400" kern="0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  <a:rtl val="0"/>
            </a:endParaRPr>
          </a:p>
        </p:txBody>
      </p:sp>
    </p:spTree>
    <p:extLst>
      <p:ext uri="{BB962C8B-B14F-4D97-AF65-F5344CB8AC3E}">
        <p14:creationId xmlns:p14="http://schemas.microsoft.com/office/powerpoint/2010/main" val="38985266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152400" y="152400"/>
            <a:ext cx="8839199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152400" y="1066800"/>
            <a:ext cx="4343400" cy="5638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90500" algn="l" rtl="0">
              <a:spcBef>
                <a:spcPts val="0"/>
              </a:spcBef>
              <a:spcAft>
                <a:spcPts val="0"/>
              </a:spcAft>
              <a:buClr>
                <a:srgbClr val="FFFF66"/>
              </a:buClr>
              <a:buChar char="●"/>
              <a:defRPr sz="32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marL="742950" indent="-152400" algn="l" rtl="0">
              <a:spcBef>
                <a:spcPts val="0"/>
              </a:spcBef>
              <a:spcAft>
                <a:spcPts val="0"/>
              </a:spcAft>
              <a:buClr>
                <a:srgbClr val="FF6666"/>
              </a:buClr>
              <a:buChar char="●"/>
              <a:defRPr sz="28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marL="1143000" indent="-114300" algn="l" rtl="0">
              <a:spcBef>
                <a:spcPts val="0"/>
              </a:spcBef>
              <a:spcAft>
                <a:spcPts val="0"/>
              </a:spcAft>
              <a:buClr>
                <a:srgbClr val="66CCFF"/>
              </a:buClr>
              <a:buChar char="●"/>
              <a:defRPr sz="24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marL="1600200" indent="-133350" algn="l" rtl="0">
              <a:spcBef>
                <a:spcPts val="0"/>
              </a:spcBef>
              <a:spcAft>
                <a:spcPts val="0"/>
              </a:spcAft>
              <a:buClr>
                <a:srgbClr val="80FF00"/>
              </a:buClr>
              <a:buChar char="●"/>
              <a:defRPr sz="20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marL="2057400" indent="-133350" algn="l" rtl="0">
              <a:spcBef>
                <a:spcPts val="0"/>
              </a:spcBef>
              <a:spcAft>
                <a:spcPts val="0"/>
              </a:spcAft>
              <a:buClr>
                <a:srgbClr val="FFCC66"/>
              </a:buClr>
              <a:buChar char="●"/>
              <a:defRPr sz="20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marL="2514600" indent="-133350" algn="l" rtl="0">
              <a:spcBef>
                <a:spcPts val="0"/>
              </a:spcBef>
              <a:spcAft>
                <a:spcPts val="0"/>
              </a:spcAft>
              <a:buClr>
                <a:srgbClr val="FFCC66"/>
              </a:buClr>
              <a:buChar char="●"/>
              <a:defRPr sz="20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marL="2971800" indent="-133350" algn="l" rtl="0">
              <a:spcBef>
                <a:spcPts val="0"/>
              </a:spcBef>
              <a:spcAft>
                <a:spcPts val="0"/>
              </a:spcAft>
              <a:buClr>
                <a:srgbClr val="FFCC66"/>
              </a:buClr>
              <a:buChar char="●"/>
              <a:defRPr sz="20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marL="3429000" indent="-133350" algn="l" rtl="0">
              <a:spcBef>
                <a:spcPts val="0"/>
              </a:spcBef>
              <a:spcAft>
                <a:spcPts val="0"/>
              </a:spcAft>
              <a:buClr>
                <a:srgbClr val="FFCC66"/>
              </a:buClr>
              <a:buChar char="●"/>
              <a:defRPr sz="20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marL="3886200" indent="-133350" algn="l" rtl="0">
              <a:spcBef>
                <a:spcPts val="0"/>
              </a:spcBef>
              <a:spcAft>
                <a:spcPts val="0"/>
              </a:spcAft>
              <a:buClr>
                <a:srgbClr val="FFCC66"/>
              </a:buClr>
              <a:buChar char="●"/>
              <a:defRPr sz="20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2"/>
          </p:nvPr>
        </p:nvSpPr>
        <p:spPr>
          <a:xfrm>
            <a:off x="4648200" y="1066800"/>
            <a:ext cx="4343400" cy="5638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90500" algn="l" rtl="0">
              <a:spcBef>
                <a:spcPts val="0"/>
              </a:spcBef>
              <a:spcAft>
                <a:spcPts val="0"/>
              </a:spcAft>
              <a:buClr>
                <a:srgbClr val="FFFF66"/>
              </a:buClr>
              <a:buChar char="●"/>
              <a:defRPr sz="32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marL="742950" indent="-152400" algn="l" rtl="0">
              <a:spcBef>
                <a:spcPts val="0"/>
              </a:spcBef>
              <a:spcAft>
                <a:spcPts val="0"/>
              </a:spcAft>
              <a:buClr>
                <a:srgbClr val="FF6666"/>
              </a:buClr>
              <a:buChar char="●"/>
              <a:defRPr sz="28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marL="1143000" indent="-114300" algn="l" rtl="0">
              <a:spcBef>
                <a:spcPts val="0"/>
              </a:spcBef>
              <a:spcAft>
                <a:spcPts val="0"/>
              </a:spcAft>
              <a:buClr>
                <a:srgbClr val="66CCFF"/>
              </a:buClr>
              <a:buChar char="●"/>
              <a:defRPr sz="24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marL="1600200" indent="-133350" algn="l" rtl="0">
              <a:spcBef>
                <a:spcPts val="0"/>
              </a:spcBef>
              <a:spcAft>
                <a:spcPts val="0"/>
              </a:spcAft>
              <a:buClr>
                <a:srgbClr val="80FF00"/>
              </a:buClr>
              <a:buChar char="●"/>
              <a:defRPr sz="20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marL="2057400" indent="-133350" algn="l" rtl="0">
              <a:spcBef>
                <a:spcPts val="0"/>
              </a:spcBef>
              <a:spcAft>
                <a:spcPts val="0"/>
              </a:spcAft>
              <a:buClr>
                <a:srgbClr val="FFCC66"/>
              </a:buClr>
              <a:buChar char="●"/>
              <a:defRPr sz="20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marL="2514600" indent="-133350" algn="l" rtl="0">
              <a:spcBef>
                <a:spcPts val="0"/>
              </a:spcBef>
              <a:spcAft>
                <a:spcPts val="0"/>
              </a:spcAft>
              <a:buClr>
                <a:srgbClr val="FFCC66"/>
              </a:buClr>
              <a:buChar char="●"/>
              <a:defRPr sz="20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marL="2971800" indent="-133350" algn="l" rtl="0">
              <a:spcBef>
                <a:spcPts val="0"/>
              </a:spcBef>
              <a:spcAft>
                <a:spcPts val="0"/>
              </a:spcAft>
              <a:buClr>
                <a:srgbClr val="FFCC66"/>
              </a:buClr>
              <a:buChar char="●"/>
              <a:defRPr sz="20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marL="3429000" indent="-133350" algn="l" rtl="0">
              <a:spcBef>
                <a:spcPts val="0"/>
              </a:spcBef>
              <a:spcAft>
                <a:spcPts val="0"/>
              </a:spcAft>
              <a:buClr>
                <a:srgbClr val="FFCC66"/>
              </a:buClr>
              <a:buChar char="●"/>
              <a:defRPr sz="20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marL="3886200" indent="-133350" algn="l" rtl="0">
              <a:spcBef>
                <a:spcPts val="0"/>
              </a:spcBef>
              <a:spcAft>
                <a:spcPts val="0"/>
              </a:spcAft>
              <a:buClr>
                <a:srgbClr val="FFCC66"/>
              </a:buClr>
              <a:buChar char="●"/>
              <a:defRPr sz="20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972599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152400" y="152400"/>
            <a:ext cx="8839199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417397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152400" y="152400"/>
            <a:ext cx="8839199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152400" y="1066800"/>
            <a:ext cx="4343400" cy="5638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90500" algn="l" rtl="0">
              <a:spcBef>
                <a:spcPts val="0"/>
              </a:spcBef>
              <a:spcAft>
                <a:spcPts val="0"/>
              </a:spcAft>
              <a:buClr>
                <a:srgbClr val="FFFF66"/>
              </a:buClr>
              <a:buChar char="●"/>
              <a:defRPr sz="32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marL="742950" indent="-152400" algn="l" rtl="0">
              <a:spcBef>
                <a:spcPts val="0"/>
              </a:spcBef>
              <a:spcAft>
                <a:spcPts val="0"/>
              </a:spcAft>
              <a:buClr>
                <a:srgbClr val="FF6666"/>
              </a:buClr>
              <a:buChar char="●"/>
              <a:defRPr sz="28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marL="1143000" indent="-114300" algn="l" rtl="0">
              <a:spcBef>
                <a:spcPts val="0"/>
              </a:spcBef>
              <a:spcAft>
                <a:spcPts val="0"/>
              </a:spcAft>
              <a:buClr>
                <a:srgbClr val="66CCFF"/>
              </a:buClr>
              <a:buChar char="●"/>
              <a:defRPr sz="24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marL="1600200" indent="-133350" algn="l" rtl="0">
              <a:spcBef>
                <a:spcPts val="0"/>
              </a:spcBef>
              <a:spcAft>
                <a:spcPts val="0"/>
              </a:spcAft>
              <a:buClr>
                <a:srgbClr val="80FF00"/>
              </a:buClr>
              <a:buChar char="●"/>
              <a:defRPr sz="20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marL="2057400" indent="-133350" algn="l" rtl="0">
              <a:spcBef>
                <a:spcPts val="0"/>
              </a:spcBef>
              <a:spcAft>
                <a:spcPts val="0"/>
              </a:spcAft>
              <a:buClr>
                <a:srgbClr val="FFCC66"/>
              </a:buClr>
              <a:buChar char="●"/>
              <a:defRPr sz="20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marL="2514600" indent="-133350" algn="l" rtl="0">
              <a:spcBef>
                <a:spcPts val="0"/>
              </a:spcBef>
              <a:spcAft>
                <a:spcPts val="0"/>
              </a:spcAft>
              <a:buClr>
                <a:srgbClr val="FFCC66"/>
              </a:buClr>
              <a:buChar char="●"/>
              <a:defRPr sz="20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marL="2971800" indent="-133350" algn="l" rtl="0">
              <a:spcBef>
                <a:spcPts val="0"/>
              </a:spcBef>
              <a:spcAft>
                <a:spcPts val="0"/>
              </a:spcAft>
              <a:buClr>
                <a:srgbClr val="FFCC66"/>
              </a:buClr>
              <a:buChar char="●"/>
              <a:defRPr sz="20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marL="3429000" indent="-133350" algn="l" rtl="0">
              <a:spcBef>
                <a:spcPts val="0"/>
              </a:spcBef>
              <a:spcAft>
                <a:spcPts val="0"/>
              </a:spcAft>
              <a:buClr>
                <a:srgbClr val="FFCC66"/>
              </a:buClr>
              <a:buChar char="●"/>
              <a:defRPr sz="20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marL="3886200" indent="-133350" algn="l" rtl="0">
              <a:spcBef>
                <a:spcPts val="0"/>
              </a:spcBef>
              <a:spcAft>
                <a:spcPts val="0"/>
              </a:spcAft>
              <a:buClr>
                <a:srgbClr val="FFCC66"/>
              </a:buClr>
              <a:buChar char="●"/>
              <a:defRPr sz="20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endParaRPr/>
          </a:p>
        </p:txBody>
      </p:sp>
      <p:sp>
        <p:nvSpPr>
          <p:cNvPr id="26" name="Shape 26"/>
          <p:cNvSpPr>
            <a:spLocks noGrp="1"/>
          </p:cNvSpPr>
          <p:nvPr>
            <p:ph type="clipArt" idx="2"/>
          </p:nvPr>
        </p:nvSpPr>
        <p:spPr>
          <a:xfrm>
            <a:off x="4648200" y="1066800"/>
            <a:ext cx="4343400" cy="5638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110054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99556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52400" y="152400"/>
            <a:ext cx="8839199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52400" y="1066800"/>
            <a:ext cx="8839199" cy="5638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90500" algn="l" rtl="0">
              <a:spcBef>
                <a:spcPts val="0"/>
              </a:spcBef>
              <a:spcAft>
                <a:spcPts val="0"/>
              </a:spcAft>
              <a:buClr>
                <a:srgbClr val="FFFF66"/>
              </a:buClr>
              <a:buChar char="●"/>
              <a:defRPr sz="32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marL="742950" indent="-152400" algn="l" rtl="0">
              <a:spcBef>
                <a:spcPts val="0"/>
              </a:spcBef>
              <a:spcAft>
                <a:spcPts val="0"/>
              </a:spcAft>
              <a:buClr>
                <a:srgbClr val="FF6666"/>
              </a:buClr>
              <a:buChar char="●"/>
              <a:defRPr sz="28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marL="1143000" indent="-114300" algn="l" rtl="0">
              <a:spcBef>
                <a:spcPts val="0"/>
              </a:spcBef>
              <a:spcAft>
                <a:spcPts val="0"/>
              </a:spcAft>
              <a:buClr>
                <a:srgbClr val="66CCFF"/>
              </a:buClr>
              <a:buChar char="●"/>
              <a:defRPr sz="24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marL="1600200" indent="-133350" algn="l" rtl="0">
              <a:spcBef>
                <a:spcPts val="0"/>
              </a:spcBef>
              <a:spcAft>
                <a:spcPts val="0"/>
              </a:spcAft>
              <a:buClr>
                <a:srgbClr val="80FF00"/>
              </a:buClr>
              <a:buChar char="●"/>
              <a:defRPr sz="20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marL="2057400" indent="-133350" algn="l" rtl="0">
              <a:spcBef>
                <a:spcPts val="0"/>
              </a:spcBef>
              <a:spcAft>
                <a:spcPts val="0"/>
              </a:spcAft>
              <a:buClr>
                <a:srgbClr val="FFCC66"/>
              </a:buClr>
              <a:buChar char="●"/>
              <a:defRPr sz="20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marL="2514600" indent="-133350" algn="l" rtl="0">
              <a:spcBef>
                <a:spcPts val="0"/>
              </a:spcBef>
              <a:spcAft>
                <a:spcPts val="0"/>
              </a:spcAft>
              <a:buClr>
                <a:srgbClr val="FFCC66"/>
              </a:buClr>
              <a:buChar char="●"/>
              <a:defRPr sz="20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marL="2971800" indent="-133350" algn="l" rtl="0">
              <a:spcBef>
                <a:spcPts val="0"/>
              </a:spcBef>
              <a:spcAft>
                <a:spcPts val="0"/>
              </a:spcAft>
              <a:buClr>
                <a:srgbClr val="FFCC66"/>
              </a:buClr>
              <a:buChar char="●"/>
              <a:defRPr sz="20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marL="3429000" indent="-133350" algn="l" rtl="0">
              <a:spcBef>
                <a:spcPts val="0"/>
              </a:spcBef>
              <a:spcAft>
                <a:spcPts val="0"/>
              </a:spcAft>
              <a:buClr>
                <a:srgbClr val="FFCC66"/>
              </a:buClr>
              <a:buChar char="●"/>
              <a:defRPr sz="20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marL="3886200" indent="-133350" algn="l" rtl="0">
              <a:spcBef>
                <a:spcPts val="0"/>
              </a:spcBef>
              <a:spcAft>
                <a:spcPts val="0"/>
              </a:spcAft>
              <a:buClr>
                <a:srgbClr val="FFCC66"/>
              </a:buClr>
              <a:buChar char="●"/>
              <a:defRPr sz="20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909274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 sz="4000" b="1" cap="none"/>
            </a:lvl1pPr>
            <a:lvl2pPr rtl="0">
              <a:spcBef>
                <a:spcPts val="0"/>
              </a:spcBef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rtl="0">
              <a:spcBef>
                <a:spcPts val="0"/>
              </a:spcBef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rtl="0">
              <a:spcBef>
                <a:spcPts val="0"/>
              </a:spcBef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rtl="0">
              <a:spcBef>
                <a:spcPts val="0"/>
              </a:spcBef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rtl="0">
              <a:spcBef>
                <a:spcPts val="0"/>
              </a:spcBef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rtl="0">
              <a:spcBef>
                <a:spcPts val="0"/>
              </a:spcBef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rtl="0">
              <a:spcBef>
                <a:spcPts val="0"/>
              </a:spcBef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rtl="0">
              <a:spcBef>
                <a:spcPts val="0"/>
              </a:spcBef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omic Sans MS"/>
              <a:buNone/>
              <a:defRPr sz="2000"/>
            </a:lvl1pPr>
            <a:lvl2pPr marL="457200" indent="0" rtl="0">
              <a:spcBef>
                <a:spcPts val="0"/>
              </a:spcBef>
              <a:buFont typeface="Comic Sans MS"/>
              <a:buNone/>
              <a:defRPr sz="1800"/>
            </a:lvl2pPr>
            <a:lvl3pPr marL="914400" indent="0" rtl="0">
              <a:spcBef>
                <a:spcPts val="0"/>
              </a:spcBef>
              <a:buFont typeface="Comic Sans MS"/>
              <a:buNone/>
              <a:defRPr sz="1600"/>
            </a:lvl3pPr>
            <a:lvl4pPr marL="1371600" indent="0" rtl="0">
              <a:spcBef>
                <a:spcPts val="0"/>
              </a:spcBef>
              <a:buFont typeface="Comic Sans MS"/>
              <a:buNone/>
              <a:defRPr sz="1400"/>
            </a:lvl4pPr>
            <a:lvl5pPr marL="1828800" indent="0" rtl="0">
              <a:spcBef>
                <a:spcPts val="0"/>
              </a:spcBef>
              <a:buFont typeface="Comic Sans MS"/>
              <a:buNone/>
              <a:defRPr sz="1400"/>
            </a:lvl5pPr>
            <a:lvl6pPr marL="2286000" indent="0" rtl="0">
              <a:spcBef>
                <a:spcPts val="0"/>
              </a:spcBef>
              <a:buFont typeface="Comic Sans MS"/>
              <a:buNone/>
              <a:defRPr sz="1400"/>
            </a:lvl6pPr>
            <a:lvl7pPr marL="2743200" indent="0" rtl="0">
              <a:spcBef>
                <a:spcPts val="0"/>
              </a:spcBef>
              <a:buFont typeface="Comic Sans MS"/>
              <a:buNone/>
              <a:defRPr sz="1400"/>
            </a:lvl7pPr>
            <a:lvl8pPr marL="3200400" indent="0" rtl="0">
              <a:spcBef>
                <a:spcPts val="0"/>
              </a:spcBef>
              <a:buFont typeface="Comic Sans MS"/>
              <a:buNone/>
              <a:defRPr sz="1400"/>
            </a:lvl8pPr>
            <a:lvl9pPr marL="3657600" indent="0" rtl="0">
              <a:spcBef>
                <a:spcPts val="0"/>
              </a:spcBef>
              <a:buFont typeface="Comic Sans MS"/>
              <a:buNone/>
              <a:defRPr sz="14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552951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152400" y="152400"/>
            <a:ext cx="8839199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152400" y="1066800"/>
            <a:ext cx="4343400" cy="5638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800"/>
            </a:lvl1pPr>
            <a:lvl2pPr rtl="0">
              <a:spcBef>
                <a:spcPts val="0"/>
              </a:spcBef>
              <a:defRPr sz="2400"/>
            </a:lvl2pPr>
            <a:lvl3pPr rtl="0">
              <a:spcBef>
                <a:spcPts val="0"/>
              </a:spcBef>
              <a:defRPr sz="20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648200" y="1066800"/>
            <a:ext cx="4343400" cy="5638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800"/>
            </a:lvl1pPr>
            <a:lvl2pPr rtl="0">
              <a:spcBef>
                <a:spcPts val="0"/>
              </a:spcBef>
              <a:defRPr sz="2400"/>
            </a:lvl2pPr>
            <a:lvl3pPr rtl="0">
              <a:spcBef>
                <a:spcPts val="0"/>
              </a:spcBef>
              <a:defRPr sz="20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62278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1331E-C698-4B45-828A-DD403F7F300C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C9AF-59A4-4298-B049-2DC231855F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5518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rtl="0">
              <a:spcBef>
                <a:spcPts val="0"/>
              </a:spcBef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rtl="0">
              <a:spcBef>
                <a:spcPts val="0"/>
              </a:spcBef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rtl="0">
              <a:spcBef>
                <a:spcPts val="0"/>
              </a:spcBef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rtl="0">
              <a:spcBef>
                <a:spcPts val="0"/>
              </a:spcBef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rtl="0">
              <a:spcBef>
                <a:spcPts val="0"/>
              </a:spcBef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rtl="0">
              <a:spcBef>
                <a:spcPts val="0"/>
              </a:spcBef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rtl="0">
              <a:spcBef>
                <a:spcPts val="0"/>
              </a:spcBef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omic Sans MS"/>
              <a:buNone/>
              <a:defRPr sz="2400" b="1"/>
            </a:lvl1pPr>
            <a:lvl2pPr marL="457200" indent="0" rtl="0">
              <a:spcBef>
                <a:spcPts val="0"/>
              </a:spcBef>
              <a:buFont typeface="Comic Sans MS"/>
              <a:buNone/>
              <a:defRPr sz="2000" b="1"/>
            </a:lvl2pPr>
            <a:lvl3pPr marL="914400" indent="0" rtl="0">
              <a:spcBef>
                <a:spcPts val="0"/>
              </a:spcBef>
              <a:buFont typeface="Comic Sans MS"/>
              <a:buNone/>
              <a:defRPr sz="1800" b="1"/>
            </a:lvl3pPr>
            <a:lvl4pPr marL="1371600" indent="0" rtl="0">
              <a:spcBef>
                <a:spcPts val="0"/>
              </a:spcBef>
              <a:buFont typeface="Comic Sans MS"/>
              <a:buNone/>
              <a:defRPr sz="1600" b="1"/>
            </a:lvl4pPr>
            <a:lvl5pPr marL="1828800" indent="0" rtl="0">
              <a:spcBef>
                <a:spcPts val="0"/>
              </a:spcBef>
              <a:buFont typeface="Comic Sans MS"/>
              <a:buNone/>
              <a:defRPr sz="1600" b="1"/>
            </a:lvl5pPr>
            <a:lvl6pPr marL="2286000" indent="0" rtl="0">
              <a:spcBef>
                <a:spcPts val="0"/>
              </a:spcBef>
              <a:buFont typeface="Comic Sans MS"/>
              <a:buNone/>
              <a:defRPr sz="1600" b="1"/>
            </a:lvl6pPr>
            <a:lvl7pPr marL="2743200" indent="0" rtl="0">
              <a:spcBef>
                <a:spcPts val="0"/>
              </a:spcBef>
              <a:buFont typeface="Comic Sans MS"/>
              <a:buNone/>
              <a:defRPr sz="1600" b="1"/>
            </a:lvl7pPr>
            <a:lvl8pPr marL="3200400" indent="0" rtl="0">
              <a:spcBef>
                <a:spcPts val="0"/>
              </a:spcBef>
              <a:buFont typeface="Comic Sans MS"/>
              <a:buNone/>
              <a:defRPr sz="1600" b="1"/>
            </a:lvl8pPr>
            <a:lvl9pPr marL="3657600" indent="0" rtl="0">
              <a:spcBef>
                <a:spcPts val="0"/>
              </a:spcBef>
              <a:buFont typeface="Comic Sans MS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omic Sans MS"/>
              <a:buNone/>
              <a:defRPr sz="2400" b="1"/>
            </a:lvl1pPr>
            <a:lvl2pPr marL="457200" indent="0" rtl="0">
              <a:spcBef>
                <a:spcPts val="0"/>
              </a:spcBef>
              <a:buFont typeface="Comic Sans MS"/>
              <a:buNone/>
              <a:defRPr sz="2000" b="1"/>
            </a:lvl2pPr>
            <a:lvl3pPr marL="914400" indent="0" rtl="0">
              <a:spcBef>
                <a:spcPts val="0"/>
              </a:spcBef>
              <a:buFont typeface="Comic Sans MS"/>
              <a:buNone/>
              <a:defRPr sz="1800" b="1"/>
            </a:lvl3pPr>
            <a:lvl4pPr marL="1371600" indent="0" rtl="0">
              <a:spcBef>
                <a:spcPts val="0"/>
              </a:spcBef>
              <a:buFont typeface="Comic Sans MS"/>
              <a:buNone/>
              <a:defRPr sz="1600" b="1"/>
            </a:lvl4pPr>
            <a:lvl5pPr marL="1828800" indent="0" rtl="0">
              <a:spcBef>
                <a:spcPts val="0"/>
              </a:spcBef>
              <a:buFont typeface="Comic Sans MS"/>
              <a:buNone/>
              <a:defRPr sz="1600" b="1"/>
            </a:lvl5pPr>
            <a:lvl6pPr marL="2286000" indent="0" rtl="0">
              <a:spcBef>
                <a:spcPts val="0"/>
              </a:spcBef>
              <a:buFont typeface="Comic Sans MS"/>
              <a:buNone/>
              <a:defRPr sz="1600" b="1"/>
            </a:lvl6pPr>
            <a:lvl7pPr marL="2743200" indent="0" rtl="0">
              <a:spcBef>
                <a:spcPts val="0"/>
              </a:spcBef>
              <a:buFont typeface="Comic Sans MS"/>
              <a:buNone/>
              <a:defRPr sz="1600" b="1"/>
            </a:lvl7pPr>
            <a:lvl8pPr marL="3200400" indent="0" rtl="0">
              <a:spcBef>
                <a:spcPts val="0"/>
              </a:spcBef>
              <a:buFont typeface="Comic Sans MS"/>
              <a:buNone/>
              <a:defRPr sz="1600" b="1"/>
            </a:lvl8pPr>
            <a:lvl9pPr marL="3657600" indent="0" rtl="0">
              <a:spcBef>
                <a:spcPts val="0"/>
              </a:spcBef>
              <a:buFont typeface="Comic Sans MS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307975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 sz="2000" b="1"/>
            </a:lvl1pPr>
            <a:lvl2pPr rtl="0">
              <a:spcBef>
                <a:spcPts val="0"/>
              </a:spcBef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rtl="0">
              <a:spcBef>
                <a:spcPts val="0"/>
              </a:spcBef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rtl="0">
              <a:spcBef>
                <a:spcPts val="0"/>
              </a:spcBef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rtl="0">
              <a:spcBef>
                <a:spcPts val="0"/>
              </a:spcBef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rtl="0">
              <a:spcBef>
                <a:spcPts val="0"/>
              </a:spcBef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rtl="0">
              <a:spcBef>
                <a:spcPts val="0"/>
              </a:spcBef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rtl="0">
              <a:spcBef>
                <a:spcPts val="0"/>
              </a:spcBef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rtl="0">
              <a:spcBef>
                <a:spcPts val="0"/>
              </a:spcBef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3200"/>
            </a:lvl1pPr>
            <a:lvl2pPr rtl="0">
              <a:spcBef>
                <a:spcPts val="0"/>
              </a:spcBef>
              <a:defRPr sz="2800"/>
            </a:lvl2pPr>
            <a:lvl3pPr rtl="0">
              <a:spcBef>
                <a:spcPts val="0"/>
              </a:spcBef>
              <a:defRPr sz="2400"/>
            </a:lvl3pPr>
            <a:lvl4pPr rtl="0">
              <a:spcBef>
                <a:spcPts val="0"/>
              </a:spcBef>
              <a:defRPr sz="2000"/>
            </a:lvl4pPr>
            <a:lvl5pPr rtl="0">
              <a:spcBef>
                <a:spcPts val="0"/>
              </a:spcBef>
              <a:defRPr sz="2000"/>
            </a:lvl5pPr>
            <a:lvl6pPr rtl="0">
              <a:spcBef>
                <a:spcPts val="0"/>
              </a:spcBef>
              <a:defRPr sz="2000"/>
            </a:lvl6pPr>
            <a:lvl7pPr rtl="0">
              <a:spcBef>
                <a:spcPts val="0"/>
              </a:spcBef>
              <a:defRPr sz="2000"/>
            </a:lvl7pPr>
            <a:lvl8pPr rtl="0">
              <a:spcBef>
                <a:spcPts val="0"/>
              </a:spcBef>
              <a:defRPr sz="2000"/>
            </a:lvl8pPr>
            <a:lvl9pPr rtl="0">
              <a:spcBef>
                <a:spcPts val="0"/>
              </a:spcBef>
              <a:defRPr sz="2000"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Comic Sans MS"/>
              <a:buNone/>
              <a:defRPr sz="1400"/>
            </a:lvl1pPr>
            <a:lvl2pPr marL="457200" indent="0" rtl="0">
              <a:spcBef>
                <a:spcPts val="0"/>
              </a:spcBef>
              <a:buFont typeface="Comic Sans MS"/>
              <a:buNone/>
              <a:defRPr sz="1200"/>
            </a:lvl2pPr>
            <a:lvl3pPr marL="914400" indent="0" rtl="0">
              <a:spcBef>
                <a:spcPts val="0"/>
              </a:spcBef>
              <a:buFont typeface="Comic Sans MS"/>
              <a:buNone/>
              <a:defRPr sz="1000"/>
            </a:lvl3pPr>
            <a:lvl4pPr marL="1371600" indent="0" rtl="0">
              <a:spcBef>
                <a:spcPts val="0"/>
              </a:spcBef>
              <a:buFont typeface="Comic Sans MS"/>
              <a:buNone/>
              <a:defRPr sz="900"/>
            </a:lvl4pPr>
            <a:lvl5pPr marL="1828800" indent="0" rtl="0">
              <a:spcBef>
                <a:spcPts val="0"/>
              </a:spcBef>
              <a:buFont typeface="Comic Sans MS"/>
              <a:buNone/>
              <a:defRPr sz="900"/>
            </a:lvl5pPr>
            <a:lvl6pPr marL="2286000" indent="0" rtl="0">
              <a:spcBef>
                <a:spcPts val="0"/>
              </a:spcBef>
              <a:buFont typeface="Comic Sans MS"/>
              <a:buNone/>
              <a:defRPr sz="900"/>
            </a:lvl6pPr>
            <a:lvl7pPr marL="2743200" indent="0" rtl="0">
              <a:spcBef>
                <a:spcPts val="0"/>
              </a:spcBef>
              <a:buFont typeface="Comic Sans MS"/>
              <a:buNone/>
              <a:defRPr sz="900"/>
            </a:lvl7pPr>
            <a:lvl8pPr marL="3200400" indent="0" rtl="0">
              <a:spcBef>
                <a:spcPts val="0"/>
              </a:spcBef>
              <a:buFont typeface="Comic Sans MS"/>
              <a:buNone/>
              <a:defRPr sz="900"/>
            </a:lvl8pPr>
            <a:lvl9pPr marL="3657600" indent="0" rtl="0">
              <a:spcBef>
                <a:spcPts val="0"/>
              </a:spcBef>
              <a:buFont typeface="Comic Sans MS"/>
              <a:buNone/>
              <a:defRPr sz="9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72604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 sz="2000" b="1"/>
            </a:lvl1pPr>
            <a:lvl2pPr rtl="0">
              <a:spcBef>
                <a:spcPts val="0"/>
              </a:spcBef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rtl="0">
              <a:spcBef>
                <a:spcPts val="0"/>
              </a:spcBef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rtl="0">
              <a:spcBef>
                <a:spcPts val="0"/>
              </a:spcBef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rtl="0">
              <a:spcBef>
                <a:spcPts val="0"/>
              </a:spcBef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rtl="0">
              <a:spcBef>
                <a:spcPts val="0"/>
              </a:spcBef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rtl="0">
              <a:spcBef>
                <a:spcPts val="0"/>
              </a:spcBef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rtl="0">
              <a:spcBef>
                <a:spcPts val="0"/>
              </a:spcBef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rtl="0">
              <a:spcBef>
                <a:spcPts val="0"/>
              </a:spcBef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endParaRPr/>
          </a:p>
        </p:txBody>
      </p:sp>
      <p:sp>
        <p:nvSpPr>
          <p:cNvPr id="50" name="Shape 5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chemeClr val="lt1"/>
              </a:buClr>
              <a:buFont typeface="Comic Sans MS"/>
              <a:buNone/>
              <a:defRPr sz="3200" b="0" i="0" u="none" strike="noStrike" cap="none" baseline="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marL="457200" marR="0" indent="0" algn="l" rtl="0">
              <a:spcBef>
                <a:spcPts val="0"/>
              </a:spcBef>
              <a:buClr>
                <a:schemeClr val="lt1"/>
              </a:buClr>
              <a:buFont typeface="Comic Sans MS"/>
              <a:buNone/>
              <a:defRPr sz="2800" b="0" i="0" u="none" strike="noStrike" cap="none" baseline="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marL="914400" marR="0" indent="0" algn="l" rtl="0">
              <a:spcBef>
                <a:spcPts val="0"/>
              </a:spcBef>
              <a:buClr>
                <a:schemeClr val="lt1"/>
              </a:buClr>
              <a:buFont typeface="Comic Sans MS"/>
              <a:buNone/>
              <a:defRPr sz="2400" b="0" i="0" u="none" strike="noStrike" cap="none" baseline="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marL="1371600" marR="0" indent="0" algn="l" rtl="0">
              <a:spcBef>
                <a:spcPts val="0"/>
              </a:spcBef>
              <a:buClr>
                <a:schemeClr val="lt1"/>
              </a:buClr>
              <a:buFont typeface="Comic Sans MS"/>
              <a:buNone/>
              <a:defRPr sz="2000" b="0" i="0" u="none" strike="noStrike" cap="none" baseline="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marL="1828800" marR="0" indent="0" algn="l" rtl="0">
              <a:spcBef>
                <a:spcPts val="0"/>
              </a:spcBef>
              <a:buClr>
                <a:schemeClr val="lt1"/>
              </a:buClr>
              <a:buFont typeface="Comic Sans MS"/>
              <a:buNone/>
              <a:defRPr sz="2000" b="0" i="0" u="none" strike="noStrike" cap="none" baseline="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marL="2286000" marR="0" indent="0" algn="l" rtl="0">
              <a:spcBef>
                <a:spcPts val="0"/>
              </a:spcBef>
              <a:buClr>
                <a:schemeClr val="lt1"/>
              </a:buClr>
              <a:buFont typeface="Comic Sans MS"/>
              <a:buNone/>
              <a:defRPr sz="2000" b="0" i="0" u="none" strike="noStrike" cap="none" baseline="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marL="2743200" marR="0" indent="0" algn="l" rtl="0">
              <a:spcBef>
                <a:spcPts val="0"/>
              </a:spcBef>
              <a:buClr>
                <a:schemeClr val="lt1"/>
              </a:buClr>
              <a:buFont typeface="Comic Sans MS"/>
              <a:buNone/>
              <a:defRPr sz="2000" b="0" i="0" u="none" strike="noStrike" cap="none" baseline="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marL="3200400" marR="0" indent="0" algn="l" rtl="0">
              <a:spcBef>
                <a:spcPts val="0"/>
              </a:spcBef>
              <a:buClr>
                <a:schemeClr val="lt1"/>
              </a:buClr>
              <a:buFont typeface="Comic Sans MS"/>
              <a:buNone/>
              <a:defRPr sz="2000" b="0" i="0" u="none" strike="noStrike" cap="none" baseline="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marL="3657600" marR="0" indent="0" algn="l" rtl="0">
              <a:spcBef>
                <a:spcPts val="0"/>
              </a:spcBef>
              <a:buClr>
                <a:schemeClr val="lt1"/>
              </a:buClr>
              <a:buFont typeface="Comic Sans MS"/>
              <a:buNone/>
              <a:defRPr sz="2000" b="0" i="0" u="none" strike="noStrike" cap="none" baseline="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Comic Sans MS"/>
              <a:buNone/>
              <a:defRPr sz="1400"/>
            </a:lvl1pPr>
            <a:lvl2pPr marL="457200" indent="0" rtl="0">
              <a:spcBef>
                <a:spcPts val="0"/>
              </a:spcBef>
              <a:buFont typeface="Comic Sans MS"/>
              <a:buNone/>
              <a:defRPr sz="1200"/>
            </a:lvl2pPr>
            <a:lvl3pPr marL="914400" indent="0" rtl="0">
              <a:spcBef>
                <a:spcPts val="0"/>
              </a:spcBef>
              <a:buFont typeface="Comic Sans MS"/>
              <a:buNone/>
              <a:defRPr sz="1000"/>
            </a:lvl3pPr>
            <a:lvl4pPr marL="1371600" indent="0" rtl="0">
              <a:spcBef>
                <a:spcPts val="0"/>
              </a:spcBef>
              <a:buFont typeface="Comic Sans MS"/>
              <a:buNone/>
              <a:defRPr sz="900"/>
            </a:lvl4pPr>
            <a:lvl5pPr marL="1828800" indent="0" rtl="0">
              <a:spcBef>
                <a:spcPts val="0"/>
              </a:spcBef>
              <a:buFont typeface="Comic Sans MS"/>
              <a:buNone/>
              <a:defRPr sz="900"/>
            </a:lvl5pPr>
            <a:lvl6pPr marL="2286000" indent="0" rtl="0">
              <a:spcBef>
                <a:spcPts val="0"/>
              </a:spcBef>
              <a:buFont typeface="Comic Sans MS"/>
              <a:buNone/>
              <a:defRPr sz="900"/>
            </a:lvl6pPr>
            <a:lvl7pPr marL="2743200" indent="0" rtl="0">
              <a:spcBef>
                <a:spcPts val="0"/>
              </a:spcBef>
              <a:buFont typeface="Comic Sans MS"/>
              <a:buNone/>
              <a:defRPr sz="900"/>
            </a:lvl7pPr>
            <a:lvl8pPr marL="3200400" indent="0" rtl="0">
              <a:spcBef>
                <a:spcPts val="0"/>
              </a:spcBef>
              <a:buFont typeface="Comic Sans MS"/>
              <a:buNone/>
              <a:defRPr sz="900"/>
            </a:lvl8pPr>
            <a:lvl9pPr marL="3657600" indent="0" rtl="0">
              <a:spcBef>
                <a:spcPts val="0"/>
              </a:spcBef>
              <a:buFont typeface="Comic Sans MS"/>
              <a:buNone/>
              <a:defRPr sz="9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513466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152400" y="152400"/>
            <a:ext cx="8839199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 rot="5400000">
            <a:off x="1752600" y="-533399"/>
            <a:ext cx="5638800" cy="8839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90500" algn="l" rtl="0">
              <a:spcBef>
                <a:spcPts val="0"/>
              </a:spcBef>
              <a:spcAft>
                <a:spcPts val="0"/>
              </a:spcAft>
              <a:buClr>
                <a:srgbClr val="FFFF66"/>
              </a:buClr>
              <a:buChar char="●"/>
              <a:defRPr sz="32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marL="742950" indent="-152400" algn="l" rtl="0">
              <a:spcBef>
                <a:spcPts val="0"/>
              </a:spcBef>
              <a:spcAft>
                <a:spcPts val="0"/>
              </a:spcAft>
              <a:buClr>
                <a:srgbClr val="FF6666"/>
              </a:buClr>
              <a:buChar char="●"/>
              <a:defRPr sz="28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marL="1143000" indent="-114300" algn="l" rtl="0">
              <a:spcBef>
                <a:spcPts val="0"/>
              </a:spcBef>
              <a:spcAft>
                <a:spcPts val="0"/>
              </a:spcAft>
              <a:buClr>
                <a:srgbClr val="66CCFF"/>
              </a:buClr>
              <a:buChar char="●"/>
              <a:defRPr sz="24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marL="1600200" indent="-133350" algn="l" rtl="0">
              <a:spcBef>
                <a:spcPts val="0"/>
              </a:spcBef>
              <a:spcAft>
                <a:spcPts val="0"/>
              </a:spcAft>
              <a:buClr>
                <a:srgbClr val="80FF00"/>
              </a:buClr>
              <a:buChar char="●"/>
              <a:defRPr sz="20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marL="2057400" indent="-133350" algn="l" rtl="0">
              <a:spcBef>
                <a:spcPts val="0"/>
              </a:spcBef>
              <a:spcAft>
                <a:spcPts val="0"/>
              </a:spcAft>
              <a:buClr>
                <a:srgbClr val="FFCC66"/>
              </a:buClr>
              <a:buChar char="●"/>
              <a:defRPr sz="20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marL="2514600" indent="-133350" algn="l" rtl="0">
              <a:spcBef>
                <a:spcPts val="0"/>
              </a:spcBef>
              <a:spcAft>
                <a:spcPts val="0"/>
              </a:spcAft>
              <a:buClr>
                <a:srgbClr val="FFCC66"/>
              </a:buClr>
              <a:buChar char="●"/>
              <a:defRPr sz="20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marL="2971800" indent="-133350" algn="l" rtl="0">
              <a:spcBef>
                <a:spcPts val="0"/>
              </a:spcBef>
              <a:spcAft>
                <a:spcPts val="0"/>
              </a:spcAft>
              <a:buClr>
                <a:srgbClr val="FFCC66"/>
              </a:buClr>
              <a:buChar char="●"/>
              <a:defRPr sz="20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marL="3429000" indent="-133350" algn="l" rtl="0">
              <a:spcBef>
                <a:spcPts val="0"/>
              </a:spcBef>
              <a:spcAft>
                <a:spcPts val="0"/>
              </a:spcAft>
              <a:buClr>
                <a:srgbClr val="FFCC66"/>
              </a:buClr>
              <a:buChar char="●"/>
              <a:defRPr sz="20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marL="3886200" indent="-133350" algn="l" rtl="0">
              <a:spcBef>
                <a:spcPts val="0"/>
              </a:spcBef>
              <a:spcAft>
                <a:spcPts val="0"/>
              </a:spcAft>
              <a:buClr>
                <a:srgbClr val="FFCC66"/>
              </a:buClr>
              <a:buChar char="●"/>
              <a:defRPr sz="20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126949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 rot="5400000">
            <a:off x="4610099" y="2324100"/>
            <a:ext cx="6553200" cy="220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 rot="5400000">
            <a:off x="114299" y="190500"/>
            <a:ext cx="6553200" cy="6476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90500" algn="l" rtl="0">
              <a:spcBef>
                <a:spcPts val="0"/>
              </a:spcBef>
              <a:spcAft>
                <a:spcPts val="0"/>
              </a:spcAft>
              <a:buClr>
                <a:srgbClr val="FFFF66"/>
              </a:buClr>
              <a:buChar char="●"/>
              <a:defRPr sz="32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marL="742950" indent="-152400" algn="l" rtl="0">
              <a:spcBef>
                <a:spcPts val="0"/>
              </a:spcBef>
              <a:spcAft>
                <a:spcPts val="0"/>
              </a:spcAft>
              <a:buClr>
                <a:srgbClr val="FF6666"/>
              </a:buClr>
              <a:buChar char="●"/>
              <a:defRPr sz="28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marL="1143000" indent="-114300" algn="l" rtl="0">
              <a:spcBef>
                <a:spcPts val="0"/>
              </a:spcBef>
              <a:spcAft>
                <a:spcPts val="0"/>
              </a:spcAft>
              <a:buClr>
                <a:srgbClr val="66CCFF"/>
              </a:buClr>
              <a:buChar char="●"/>
              <a:defRPr sz="24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marL="1600200" indent="-133350" algn="l" rtl="0">
              <a:spcBef>
                <a:spcPts val="0"/>
              </a:spcBef>
              <a:spcAft>
                <a:spcPts val="0"/>
              </a:spcAft>
              <a:buClr>
                <a:srgbClr val="80FF00"/>
              </a:buClr>
              <a:buChar char="●"/>
              <a:defRPr sz="20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marL="2057400" indent="-133350" algn="l" rtl="0">
              <a:spcBef>
                <a:spcPts val="0"/>
              </a:spcBef>
              <a:spcAft>
                <a:spcPts val="0"/>
              </a:spcAft>
              <a:buClr>
                <a:srgbClr val="FFCC66"/>
              </a:buClr>
              <a:buChar char="●"/>
              <a:defRPr sz="20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marL="2514600" indent="-133350" algn="l" rtl="0">
              <a:spcBef>
                <a:spcPts val="0"/>
              </a:spcBef>
              <a:spcAft>
                <a:spcPts val="0"/>
              </a:spcAft>
              <a:buClr>
                <a:srgbClr val="FFCC66"/>
              </a:buClr>
              <a:buChar char="●"/>
              <a:defRPr sz="20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marL="2971800" indent="-133350" algn="l" rtl="0">
              <a:spcBef>
                <a:spcPts val="0"/>
              </a:spcBef>
              <a:spcAft>
                <a:spcPts val="0"/>
              </a:spcAft>
              <a:buClr>
                <a:srgbClr val="FFCC66"/>
              </a:buClr>
              <a:buChar char="●"/>
              <a:defRPr sz="20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marL="3429000" indent="-133350" algn="l" rtl="0">
              <a:spcBef>
                <a:spcPts val="0"/>
              </a:spcBef>
              <a:spcAft>
                <a:spcPts val="0"/>
              </a:spcAft>
              <a:buClr>
                <a:srgbClr val="FFCC66"/>
              </a:buClr>
              <a:buChar char="●"/>
              <a:defRPr sz="20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marL="3886200" indent="-133350" algn="l" rtl="0">
              <a:spcBef>
                <a:spcPts val="0"/>
              </a:spcBef>
              <a:spcAft>
                <a:spcPts val="0"/>
              </a:spcAft>
              <a:buClr>
                <a:srgbClr val="FFCC66"/>
              </a:buClr>
              <a:buChar char="●"/>
              <a:defRPr sz="20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19509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1331E-C698-4B45-828A-DD403F7F300C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C9AF-59A4-4298-B049-2DC231855F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028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1331E-C698-4B45-828A-DD403F7F300C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C9AF-59A4-4298-B049-2DC231855F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998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1331E-C698-4B45-828A-DD403F7F300C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C9AF-59A4-4298-B049-2DC231855F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480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1331E-C698-4B45-828A-DD403F7F300C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C9AF-59A4-4298-B049-2DC231855F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390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1331E-C698-4B45-828A-DD403F7F300C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C9AF-59A4-4298-B049-2DC231855F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628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1331E-C698-4B45-828A-DD403F7F300C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C9AF-59A4-4298-B049-2DC231855F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798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1331E-C698-4B45-828A-DD403F7F300C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C9AF-59A4-4298-B049-2DC231855F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072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E1331E-C698-4B45-828A-DD403F7F300C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C6C9AF-59A4-4298-B049-2DC231855F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072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05D46"/>
            </a:gs>
            <a:gs pos="100000">
              <a:schemeClr val="dk2"/>
            </a:gs>
          </a:gsLst>
          <a:lin ang="5400000" scaled="0"/>
        </a:gra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152400" y="152400"/>
            <a:ext cx="8839199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 sz="4000" b="0" i="0" u="none" strike="noStrike" cap="none" baseline="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 sz="4000" b="0" i="0" u="none" strike="noStrike" cap="none" baseline="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 sz="4000" b="0" i="0" u="none" strike="noStrike" cap="none" baseline="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 sz="4000" b="0" i="0" u="none" strike="noStrike" cap="none" baseline="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 sz="4000" b="0" i="0" u="none" strike="noStrike" cap="none" baseline="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 sz="4000" b="0" i="0" u="none" strike="noStrike" cap="none" baseline="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 sz="4000" b="0" i="0" u="none" strike="noStrike" cap="none" baseline="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 sz="4000" b="0" i="0" u="none" strike="noStrike" cap="none" baseline="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 sz="4000" b="0" i="0" u="none" strike="noStrike" cap="none" baseline="0">
                <a:solidFill>
                  <a:schemeClr val="l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152400" y="1066800"/>
            <a:ext cx="8839199" cy="5638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90500" algn="l" rtl="0">
              <a:spcBef>
                <a:spcPts val="0"/>
              </a:spcBef>
              <a:spcAft>
                <a:spcPts val="0"/>
              </a:spcAft>
              <a:buClr>
                <a:srgbClr val="FFFF66"/>
              </a:buClr>
              <a:buFont typeface="Arial"/>
              <a:buChar char="●"/>
              <a:defRPr sz="3200" b="0" i="0" u="none" strike="noStrike" cap="none" baseline="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marL="742950" marR="0" indent="-152400" algn="l" rtl="0">
              <a:spcBef>
                <a:spcPts val="0"/>
              </a:spcBef>
              <a:spcAft>
                <a:spcPts val="0"/>
              </a:spcAft>
              <a:buClr>
                <a:srgbClr val="FF6666"/>
              </a:buClr>
              <a:buFont typeface="Arial"/>
              <a:buChar char="●"/>
              <a:defRPr sz="2800" b="0" i="0" u="none" strike="noStrike" cap="none" baseline="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marL="1143000" marR="0" indent="-114300" algn="l" rtl="0">
              <a:spcBef>
                <a:spcPts val="0"/>
              </a:spcBef>
              <a:spcAft>
                <a:spcPts val="0"/>
              </a:spcAft>
              <a:buClr>
                <a:srgbClr val="66CCFF"/>
              </a:buClr>
              <a:buFont typeface="Arial"/>
              <a:buChar char="●"/>
              <a:defRPr sz="2400" b="0" i="0" u="none" strike="noStrike" cap="none" baseline="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marL="1600200" marR="0" indent="-133350" algn="l" rtl="0">
              <a:spcBef>
                <a:spcPts val="0"/>
              </a:spcBef>
              <a:spcAft>
                <a:spcPts val="0"/>
              </a:spcAft>
              <a:buClr>
                <a:srgbClr val="80FF00"/>
              </a:buClr>
              <a:buFont typeface="Arial"/>
              <a:buChar char="●"/>
              <a:defRPr sz="2000" b="0" i="0" u="none" strike="noStrike" cap="none" baseline="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marL="2057400" marR="0" indent="-133350" algn="l" rtl="0">
              <a:spcBef>
                <a:spcPts val="0"/>
              </a:spcBef>
              <a:spcAft>
                <a:spcPts val="0"/>
              </a:spcAft>
              <a:buClr>
                <a:srgbClr val="FFCC66"/>
              </a:buClr>
              <a:buFont typeface="Arial"/>
              <a:buChar char="●"/>
              <a:defRPr sz="2000" b="0" i="0" u="none" strike="noStrike" cap="none" baseline="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marL="2514600" marR="0" indent="-133350" algn="l" rtl="0">
              <a:spcBef>
                <a:spcPts val="0"/>
              </a:spcBef>
              <a:spcAft>
                <a:spcPts val="0"/>
              </a:spcAft>
              <a:buClr>
                <a:srgbClr val="FFCC66"/>
              </a:buClr>
              <a:buFont typeface="Arial"/>
              <a:buChar char="●"/>
              <a:defRPr sz="2000" b="0" i="0" u="none" strike="noStrike" cap="none" baseline="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marL="2971800" marR="0" indent="-133350" algn="l" rtl="0">
              <a:spcBef>
                <a:spcPts val="0"/>
              </a:spcBef>
              <a:spcAft>
                <a:spcPts val="0"/>
              </a:spcAft>
              <a:buClr>
                <a:srgbClr val="FFCC66"/>
              </a:buClr>
              <a:buFont typeface="Arial"/>
              <a:buChar char="●"/>
              <a:defRPr sz="2000" b="0" i="0" u="none" strike="noStrike" cap="none" baseline="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marL="3429000" marR="0" indent="-133350" algn="l" rtl="0">
              <a:spcBef>
                <a:spcPts val="0"/>
              </a:spcBef>
              <a:spcAft>
                <a:spcPts val="0"/>
              </a:spcAft>
              <a:buClr>
                <a:srgbClr val="FFCC66"/>
              </a:buClr>
              <a:buFont typeface="Arial"/>
              <a:buChar char="●"/>
              <a:defRPr sz="2000" b="0" i="0" u="none" strike="noStrike" cap="none" baseline="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marL="3886200" marR="0" indent="-133350" algn="l" rtl="0">
              <a:spcBef>
                <a:spcPts val="0"/>
              </a:spcBef>
              <a:spcAft>
                <a:spcPts val="0"/>
              </a:spcAft>
              <a:buClr>
                <a:srgbClr val="FFCC66"/>
              </a:buClr>
              <a:buFont typeface="Arial"/>
              <a:buChar char="●"/>
              <a:defRPr sz="2000" b="0" i="0" u="none" strike="noStrike" cap="none" baseline="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0640355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Bell Ringer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time is the Homecoming Dance?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551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0782" y="228600"/>
            <a:ext cx="8229600" cy="1143000"/>
          </a:xfrm>
        </p:spPr>
        <p:txBody>
          <a:bodyPr/>
          <a:lstStyle/>
          <a:p>
            <a:r>
              <a:rPr lang="en-US" dirty="0" smtClean="0"/>
              <a:t>Intellectual/Technological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Farm Tools</a:t>
            </a:r>
          </a:p>
          <a:p>
            <a:pPr lvl="1"/>
            <a:r>
              <a:rPr lang="en-US" dirty="0" smtClean="0"/>
              <a:t>Plows, Hoes, Seed Drills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Irrigation</a:t>
            </a:r>
            <a:r>
              <a:rPr lang="en-US" dirty="0" smtClean="0"/>
              <a:t>, Dams, Dykes, </a:t>
            </a:r>
            <a:r>
              <a:rPr lang="en-US" dirty="0" smtClean="0">
                <a:solidFill>
                  <a:srgbClr val="FF0000"/>
                </a:solidFill>
              </a:rPr>
              <a:t>Terrace Farming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Writing</a:t>
            </a:r>
            <a:r>
              <a:rPr lang="en-US" dirty="0" smtClean="0"/>
              <a:t> – </a:t>
            </a:r>
            <a:r>
              <a:rPr lang="en-US" dirty="0" smtClean="0">
                <a:solidFill>
                  <a:srgbClr val="FF0000"/>
                </a:solidFill>
              </a:rPr>
              <a:t>hieroglyphics</a:t>
            </a:r>
            <a:r>
              <a:rPr lang="en-US" dirty="0" smtClean="0"/>
              <a:t> (Egyptians – translated with </a:t>
            </a:r>
            <a:r>
              <a:rPr lang="en-US" dirty="0" smtClean="0">
                <a:solidFill>
                  <a:srgbClr val="FF0000"/>
                </a:solidFill>
              </a:rPr>
              <a:t>Rosetta Stone</a:t>
            </a:r>
            <a:r>
              <a:rPr lang="en-US" dirty="0" smtClean="0"/>
              <a:t>), </a:t>
            </a:r>
            <a:r>
              <a:rPr lang="en-US" dirty="0" smtClean="0">
                <a:solidFill>
                  <a:srgbClr val="FF0000"/>
                </a:solidFill>
              </a:rPr>
              <a:t>cuneiform</a:t>
            </a:r>
            <a:r>
              <a:rPr lang="en-US" dirty="0" smtClean="0"/>
              <a:t> (Sumerians – </a:t>
            </a:r>
            <a:r>
              <a:rPr lang="en-US" dirty="0" smtClean="0">
                <a:solidFill>
                  <a:srgbClr val="FF0000"/>
                </a:solidFill>
              </a:rPr>
              <a:t>Epic of Gilgamesh</a:t>
            </a:r>
            <a:r>
              <a:rPr lang="en-US" dirty="0" smtClean="0"/>
              <a:t>), Indus </a:t>
            </a:r>
            <a:r>
              <a:rPr lang="en-US" dirty="0" err="1" smtClean="0"/>
              <a:t>untranslated</a:t>
            </a:r>
            <a:r>
              <a:rPr lang="en-US" dirty="0" smtClean="0"/>
              <a:t> seals, Chinese Pictographs/Ideographs (</a:t>
            </a:r>
            <a:r>
              <a:rPr lang="en-US" dirty="0" smtClean="0">
                <a:solidFill>
                  <a:srgbClr val="FF0000"/>
                </a:solidFill>
              </a:rPr>
              <a:t>Oracles Bones</a:t>
            </a:r>
            <a:r>
              <a:rPr lang="en-US" dirty="0" smtClean="0"/>
              <a:t>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Pottery</a:t>
            </a:r>
            <a:r>
              <a:rPr lang="en-US" dirty="0" smtClean="0"/>
              <a:t> – wheel mass produced</a:t>
            </a:r>
          </a:p>
          <a:p>
            <a:r>
              <a:rPr lang="en-US" dirty="0" smtClean="0"/>
              <a:t>Urban Planning – sewers, </a:t>
            </a:r>
            <a:r>
              <a:rPr lang="en-US" dirty="0" smtClean="0">
                <a:solidFill>
                  <a:srgbClr val="FF0000"/>
                </a:solidFill>
              </a:rPr>
              <a:t>standardized weights </a:t>
            </a:r>
            <a:r>
              <a:rPr lang="en-US" dirty="0" smtClean="0"/>
              <a:t>(bricks)</a:t>
            </a:r>
          </a:p>
          <a:p>
            <a:r>
              <a:rPr lang="en-US" dirty="0" smtClean="0"/>
              <a:t>Jewelry – Jade (China), Gold (Egypt/</a:t>
            </a:r>
            <a:r>
              <a:rPr lang="en-US" dirty="0" err="1" smtClean="0"/>
              <a:t>Sumeria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6146" name="Picture 2" descr="Image result for cuneifor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080655"/>
            <a:ext cx="1570307" cy="1509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613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4114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Art / Architecture/ Literature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15657"/>
            <a:ext cx="3553691" cy="49667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Monumental architecture (pyramids, temples, ziggurats) funded by government to promote dynasties</a:t>
            </a:r>
          </a:p>
          <a:p>
            <a:endParaRPr lang="en-US" dirty="0"/>
          </a:p>
          <a:p>
            <a:r>
              <a:rPr lang="en-US" dirty="0" smtClean="0"/>
              <a:t>Public Works to promote community</a:t>
            </a:r>
          </a:p>
          <a:p>
            <a:endParaRPr lang="en-US" dirty="0" smtClean="0"/>
          </a:p>
          <a:p>
            <a:r>
              <a:rPr lang="en-US" dirty="0" smtClean="0"/>
              <a:t>Portraits of Leaders (Egypt, </a:t>
            </a:r>
            <a:r>
              <a:rPr lang="en-US" dirty="0" err="1" smtClean="0"/>
              <a:t>Sumeria</a:t>
            </a:r>
            <a:r>
              <a:rPr lang="en-US" dirty="0" smtClean="0"/>
              <a:t>, and India)</a:t>
            </a:r>
            <a:endParaRPr lang="en-US" dirty="0"/>
          </a:p>
        </p:txBody>
      </p:sp>
      <p:pic>
        <p:nvPicPr>
          <p:cNvPr id="7170" name="Picture 2" descr="Image result for temple of isi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52400"/>
            <a:ext cx="3829050" cy="3069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Image result for granary at mohenjo dar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311" y="3791417"/>
            <a:ext cx="3045980" cy="2284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Image result for ziggura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081898"/>
            <a:ext cx="2845377" cy="2279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Image result for portrait of ramse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4591163"/>
            <a:ext cx="1623002" cy="2062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870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Art/Architecture/Literature (</a:t>
            </a:r>
            <a:r>
              <a:rPr lang="en-US" dirty="0" err="1" smtClean="0"/>
              <a:t>Cont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417127" cy="4525963"/>
          </a:xfrm>
        </p:spPr>
        <p:txBody>
          <a:bodyPr/>
          <a:lstStyle/>
          <a:p>
            <a:r>
              <a:rPr lang="en-US" dirty="0" smtClean="0"/>
              <a:t>Private art (jewelry, tomb paintings, pottery)</a:t>
            </a:r>
          </a:p>
          <a:p>
            <a:r>
              <a:rPr lang="en-US" dirty="0" smtClean="0"/>
              <a:t>Literature – Egypt:  Book of the Dead, </a:t>
            </a:r>
            <a:r>
              <a:rPr lang="en-US" dirty="0" err="1" smtClean="0"/>
              <a:t>Sumeria</a:t>
            </a:r>
            <a:r>
              <a:rPr lang="en-US" dirty="0" smtClean="0"/>
              <a:t>:  Epic of Gilgamesh</a:t>
            </a:r>
            <a:endParaRPr lang="en-US" dirty="0"/>
          </a:p>
        </p:txBody>
      </p:sp>
      <p:pic>
        <p:nvPicPr>
          <p:cNvPr id="8194" name="Picture 2" descr="Image result for shang bronz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4327" y="1371600"/>
            <a:ext cx="3086100" cy="231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Image result for shang jad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5109" y="4038600"/>
            <a:ext cx="3038475" cy="264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5708073" y="3505200"/>
            <a:ext cx="3245427" cy="6572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Shang, China – Bronze and Jade Decor</a:t>
            </a:r>
            <a:endParaRPr lang="en-US" dirty="0"/>
          </a:p>
        </p:txBody>
      </p:sp>
      <p:pic>
        <p:nvPicPr>
          <p:cNvPr id="8198" name="Picture 6" descr="Image result for book of the dea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355853"/>
            <a:ext cx="3650673" cy="2502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818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07818"/>
            <a:ext cx="4114800" cy="1143000"/>
          </a:xfrm>
        </p:spPr>
        <p:txBody>
          <a:bodyPr/>
          <a:lstStyle/>
          <a:p>
            <a:r>
              <a:rPr lang="en-US" dirty="0" smtClean="0"/>
              <a:t>Geography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30036"/>
            <a:ext cx="8382000" cy="179416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Along Rivers – </a:t>
            </a:r>
            <a:r>
              <a:rPr lang="en-US" sz="2400" dirty="0" smtClean="0">
                <a:solidFill>
                  <a:srgbClr val="FF0000"/>
                </a:solidFill>
              </a:rPr>
              <a:t>Nile, Tigris/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Euphrates, Indus, Yellow</a:t>
            </a:r>
          </a:p>
          <a:p>
            <a:r>
              <a:rPr lang="en-US" sz="2400" dirty="0" smtClean="0"/>
              <a:t>Modifications Required:  </a:t>
            </a:r>
            <a:r>
              <a:rPr lang="en-US" sz="2400" dirty="0" smtClean="0">
                <a:solidFill>
                  <a:srgbClr val="FF0000"/>
                </a:solidFill>
              </a:rPr>
              <a:t>irrigation</a:t>
            </a:r>
            <a:r>
              <a:rPr lang="en-US" sz="2400" dirty="0" smtClean="0"/>
              <a:t>, dams, dykes, </a:t>
            </a:r>
            <a:r>
              <a:rPr lang="en-US" sz="2400" dirty="0" smtClean="0">
                <a:solidFill>
                  <a:srgbClr val="FF0000"/>
                </a:solidFill>
              </a:rPr>
              <a:t>terrace farming</a:t>
            </a:r>
          </a:p>
        </p:txBody>
      </p:sp>
      <p:pic>
        <p:nvPicPr>
          <p:cNvPr id="9218" name="Picture 2" descr="Image result for terrace farm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894746"/>
            <a:ext cx="3308087" cy="2201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Image result for indus river farm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192" y="228600"/>
            <a:ext cx="4637808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457200" y="3124200"/>
            <a:ext cx="5181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u="sng" dirty="0" smtClean="0"/>
              <a:t>Egypt</a:t>
            </a:r>
            <a:r>
              <a:rPr lang="en-US" sz="2400" dirty="0" smtClean="0"/>
              <a:t> – natural barriers (</a:t>
            </a:r>
            <a:r>
              <a:rPr lang="en-US" sz="2400" dirty="0" smtClean="0">
                <a:solidFill>
                  <a:srgbClr val="FF0000"/>
                </a:solidFill>
              </a:rPr>
              <a:t>cataracts</a:t>
            </a:r>
            <a:r>
              <a:rPr lang="en-US" sz="2400" dirty="0" smtClean="0"/>
              <a:t>, deserts – Nubian/</a:t>
            </a:r>
            <a:r>
              <a:rPr lang="en-US" sz="2400" dirty="0" err="1" smtClean="0"/>
              <a:t>Lybian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FF0000"/>
                </a:solidFill>
              </a:rPr>
              <a:t>Sahara</a:t>
            </a:r>
            <a:r>
              <a:rPr lang="en-US" sz="2400" dirty="0" smtClean="0"/>
              <a:t>) will impede trade/cultural diffusion but protect</a:t>
            </a:r>
          </a:p>
          <a:p>
            <a:r>
              <a:rPr lang="en-US" sz="2400" b="1" u="sng" dirty="0" smtClean="0"/>
              <a:t>China</a:t>
            </a:r>
            <a:r>
              <a:rPr lang="en-US" sz="2400" dirty="0" smtClean="0"/>
              <a:t> – natural barriers (</a:t>
            </a:r>
            <a:r>
              <a:rPr lang="en-US" sz="2400" dirty="0" smtClean="0">
                <a:solidFill>
                  <a:srgbClr val="FF0000"/>
                </a:solidFill>
              </a:rPr>
              <a:t>Himalayas</a:t>
            </a:r>
            <a:r>
              <a:rPr lang="en-US" sz="2400" dirty="0" smtClean="0"/>
              <a:t>, Gobi Desert, Pacific Ocean) create </a:t>
            </a:r>
            <a:r>
              <a:rPr lang="en-US" sz="2400" dirty="0" smtClean="0">
                <a:solidFill>
                  <a:srgbClr val="FF0000"/>
                </a:solidFill>
              </a:rPr>
              <a:t>ethnocentrism</a:t>
            </a:r>
            <a:r>
              <a:rPr lang="en-US" sz="2400" dirty="0" smtClean="0"/>
              <a:t> and protection</a:t>
            </a:r>
          </a:p>
          <a:p>
            <a:r>
              <a:rPr lang="en-US" sz="2400" b="1" u="sng" dirty="0" err="1" smtClean="0"/>
              <a:t>Sumeria</a:t>
            </a:r>
            <a:r>
              <a:rPr lang="en-US" sz="2400" dirty="0" smtClean="0"/>
              <a:t> – no barriers – constant political upheavals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5292436" y="4832360"/>
            <a:ext cx="34290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r>
              <a:rPr lang="en-US" sz="2400" b="1" u="sng" dirty="0" smtClean="0"/>
              <a:t>Indus</a:t>
            </a:r>
            <a:r>
              <a:rPr lang="en-US" sz="2400" dirty="0" smtClean="0"/>
              <a:t> – </a:t>
            </a:r>
            <a:r>
              <a:rPr lang="en-US" sz="2400" dirty="0" smtClean="0">
                <a:solidFill>
                  <a:srgbClr val="FF0000"/>
                </a:solidFill>
              </a:rPr>
              <a:t>monsoons</a:t>
            </a:r>
            <a:r>
              <a:rPr lang="en-US" sz="2400" dirty="0" smtClean="0"/>
              <a:t> impacts farming and trade, mountains protect and isolate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2141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810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Early River Civilizations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2137" y="4814262"/>
            <a:ext cx="7924800" cy="1752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Summary Notes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Use your PERSIA-G chart and fill in with these notes.  Notes available online at </a:t>
            </a:r>
            <a:r>
              <a:rPr lang="en-US" dirty="0" err="1" smtClean="0">
                <a:solidFill>
                  <a:schemeClr val="tx1"/>
                </a:solidFill>
              </a:rPr>
              <a:t>wikispace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 descr="Image result for map of river civilizatio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600200"/>
            <a:ext cx="6213475" cy="3214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923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867400" cy="1143000"/>
          </a:xfrm>
        </p:spPr>
        <p:txBody>
          <a:bodyPr/>
          <a:lstStyle/>
          <a:p>
            <a:r>
              <a:rPr lang="en-US" dirty="0" smtClean="0"/>
              <a:t>Politics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599"/>
            <a:ext cx="5943600" cy="5486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Theocracy</a:t>
            </a:r>
            <a:r>
              <a:rPr lang="en-US" dirty="0" smtClean="0"/>
              <a:t> – rule by priest-king</a:t>
            </a:r>
          </a:p>
          <a:p>
            <a:pPr lvl="1"/>
            <a:r>
              <a:rPr lang="en-US" dirty="0" smtClean="0"/>
              <a:t>Egypt:  </a:t>
            </a:r>
            <a:r>
              <a:rPr lang="en-US" dirty="0" smtClean="0">
                <a:solidFill>
                  <a:srgbClr val="FF0000"/>
                </a:solidFill>
              </a:rPr>
              <a:t>Pharaoh</a:t>
            </a:r>
            <a:r>
              <a:rPr lang="en-US" dirty="0" smtClean="0"/>
              <a:t> – long lasting rulers in </a:t>
            </a:r>
            <a:r>
              <a:rPr lang="en-US" dirty="0" smtClean="0">
                <a:solidFill>
                  <a:srgbClr val="FF0000"/>
                </a:solidFill>
              </a:rPr>
              <a:t>dynasties</a:t>
            </a:r>
            <a:r>
              <a:rPr lang="en-US" dirty="0" smtClean="0"/>
              <a:t>.  Considered to be reborn god Osiris; supported by </a:t>
            </a:r>
            <a:r>
              <a:rPr lang="en-US" dirty="0" smtClean="0">
                <a:solidFill>
                  <a:srgbClr val="FF0000"/>
                </a:solidFill>
              </a:rPr>
              <a:t>viziers </a:t>
            </a:r>
            <a:r>
              <a:rPr lang="en-US" dirty="0" smtClean="0"/>
              <a:t>and</a:t>
            </a:r>
            <a:r>
              <a:rPr lang="en-US" dirty="0" smtClean="0">
                <a:solidFill>
                  <a:srgbClr val="FF0000"/>
                </a:solidFill>
              </a:rPr>
              <a:t> scribes</a:t>
            </a:r>
          </a:p>
          <a:p>
            <a:pPr lvl="2"/>
            <a:r>
              <a:rPr lang="en-US" dirty="0" smtClean="0"/>
              <a:t>Owned all the land</a:t>
            </a:r>
          </a:p>
          <a:p>
            <a:pPr lvl="2"/>
            <a:r>
              <a:rPr lang="en-US" dirty="0" smtClean="0"/>
              <a:t>Able to conscript labor to build things like </a:t>
            </a:r>
            <a:r>
              <a:rPr lang="en-US" dirty="0" smtClean="0">
                <a:solidFill>
                  <a:srgbClr val="FF0000"/>
                </a:solidFill>
              </a:rPr>
              <a:t>pyramids</a:t>
            </a:r>
          </a:p>
          <a:p>
            <a:pPr lvl="2"/>
            <a:r>
              <a:rPr lang="en-US" dirty="0" smtClean="0"/>
              <a:t>Build monumental architecture/sculpture that glorified pharaoh and insured people following them.</a:t>
            </a:r>
          </a:p>
          <a:p>
            <a:pPr lvl="2"/>
            <a:r>
              <a:rPr lang="en-US" dirty="0" smtClean="0"/>
              <a:t>So isolated and protected by deserts and </a:t>
            </a:r>
            <a:r>
              <a:rPr lang="en-US" dirty="0" smtClean="0">
                <a:solidFill>
                  <a:srgbClr val="FF0000"/>
                </a:solidFill>
              </a:rPr>
              <a:t>cataracts</a:t>
            </a:r>
            <a:r>
              <a:rPr lang="en-US" dirty="0" smtClean="0"/>
              <a:t> they were able to create an </a:t>
            </a:r>
            <a:r>
              <a:rPr lang="en-US" dirty="0" smtClean="0">
                <a:solidFill>
                  <a:srgbClr val="FF0000"/>
                </a:solidFill>
              </a:rPr>
              <a:t>empire</a:t>
            </a:r>
            <a:r>
              <a:rPr lang="en-US" dirty="0" smtClean="0"/>
              <a:t> and conquer other lands.</a:t>
            </a: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4" name="Picture 3" descr="sphinxsid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5782" y="4883726"/>
            <a:ext cx="2411518" cy="1974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5782" y="228600"/>
            <a:ext cx="2411518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8883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Politics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6400800" cy="50292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Sumerians</a:t>
            </a:r>
            <a:r>
              <a:rPr lang="en-US" dirty="0" smtClean="0"/>
              <a:t> (Mesopotamian) – competitive </a:t>
            </a:r>
            <a:r>
              <a:rPr lang="en-US" dirty="0" smtClean="0">
                <a:solidFill>
                  <a:srgbClr val="FF0000"/>
                </a:solidFill>
              </a:rPr>
              <a:t>city-states</a:t>
            </a:r>
            <a:r>
              <a:rPr lang="en-US" dirty="0" smtClean="0"/>
              <a:t>, ruler only of city-state not the entire region due to lack of natural barriers</a:t>
            </a:r>
          </a:p>
          <a:p>
            <a:pPr lvl="1"/>
            <a:r>
              <a:rPr lang="en-US" dirty="0" smtClean="0"/>
              <a:t>Responsible for major public work projects like dykes, dams, and </a:t>
            </a:r>
            <a:r>
              <a:rPr lang="en-US" dirty="0" smtClean="0">
                <a:solidFill>
                  <a:srgbClr val="FF0000"/>
                </a:solidFill>
              </a:rPr>
              <a:t>irrigation</a:t>
            </a:r>
            <a:r>
              <a:rPr lang="en-US" dirty="0" smtClean="0"/>
              <a:t> canals</a:t>
            </a:r>
          </a:p>
          <a:p>
            <a:pPr lvl="1"/>
            <a:r>
              <a:rPr lang="en-US" dirty="0" smtClean="0"/>
              <a:t>Monumental architecture - </a:t>
            </a:r>
            <a:r>
              <a:rPr lang="en-US" dirty="0" smtClean="0">
                <a:solidFill>
                  <a:srgbClr val="FF0000"/>
                </a:solidFill>
              </a:rPr>
              <a:t>ziggurats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Queen </a:t>
            </a:r>
            <a:r>
              <a:rPr lang="en-US" dirty="0" err="1" smtClean="0">
                <a:solidFill>
                  <a:srgbClr val="FF0000"/>
                </a:solidFill>
              </a:rPr>
              <a:t>Puabi’s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grave shows power of elite monarchy – human sacrifice and gifts for afterlife</a:t>
            </a:r>
          </a:p>
          <a:p>
            <a:pPr lvl="1"/>
            <a:r>
              <a:rPr lang="en-US" dirty="0" smtClean="0"/>
              <a:t>Laws (</a:t>
            </a:r>
            <a:r>
              <a:rPr lang="en-US" dirty="0" smtClean="0">
                <a:solidFill>
                  <a:srgbClr val="FF0000"/>
                </a:solidFill>
              </a:rPr>
              <a:t>Hammurabi Law Code</a:t>
            </a:r>
            <a:r>
              <a:rPr lang="en-US" dirty="0" smtClean="0"/>
              <a:t>) – retributive “eye-for-eye” punishment - harsh</a:t>
            </a:r>
          </a:p>
          <a:p>
            <a:endParaRPr lang="en-US" dirty="0" smtClean="0"/>
          </a:p>
          <a:p>
            <a:r>
              <a:rPr lang="en-US" dirty="0" smtClean="0"/>
              <a:t>Indus River (</a:t>
            </a:r>
            <a:r>
              <a:rPr lang="en-US" dirty="0" err="1" smtClean="0">
                <a:solidFill>
                  <a:srgbClr val="FF0000"/>
                </a:solidFill>
              </a:rPr>
              <a:t>Harappan</a:t>
            </a:r>
            <a:r>
              <a:rPr lang="en-US" dirty="0" smtClean="0"/>
              <a:t>) – empire, strong central authority shown by </a:t>
            </a:r>
            <a:r>
              <a:rPr lang="en-US" dirty="0" smtClean="0">
                <a:solidFill>
                  <a:srgbClr val="FF0000"/>
                </a:solidFill>
              </a:rPr>
              <a:t>standardized weights and measurements </a:t>
            </a:r>
            <a:r>
              <a:rPr lang="en-US" dirty="0" smtClean="0"/>
              <a:t>throughout empire, urban planning at </a:t>
            </a:r>
            <a:r>
              <a:rPr lang="en-US" dirty="0" smtClean="0">
                <a:solidFill>
                  <a:srgbClr val="FF0000"/>
                </a:solidFill>
              </a:rPr>
              <a:t>Mohenjo-Daro</a:t>
            </a:r>
          </a:p>
          <a:p>
            <a:pPr lvl="1"/>
            <a:r>
              <a:rPr lang="en-US" dirty="0" smtClean="0"/>
              <a:t>No monumental architecture – instead focus on public goods (ex. Granary)</a:t>
            </a:r>
            <a:endParaRPr lang="en-US" dirty="0"/>
          </a:p>
        </p:txBody>
      </p:sp>
      <p:pic>
        <p:nvPicPr>
          <p:cNvPr id="4" name="Picture 4" descr="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295400"/>
            <a:ext cx="2496839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8154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Politics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229600" cy="4525963"/>
          </a:xfrm>
        </p:spPr>
        <p:txBody>
          <a:bodyPr/>
          <a:lstStyle/>
          <a:p>
            <a:r>
              <a:rPr lang="en-US" sz="2400" dirty="0" smtClean="0"/>
              <a:t>China (</a:t>
            </a:r>
            <a:r>
              <a:rPr lang="en-US" sz="2400" dirty="0" smtClean="0">
                <a:solidFill>
                  <a:srgbClr val="FF0000"/>
                </a:solidFill>
              </a:rPr>
              <a:t>Yellow River</a:t>
            </a:r>
            <a:r>
              <a:rPr lang="en-US" sz="2400" dirty="0" smtClean="0"/>
              <a:t>)</a:t>
            </a:r>
          </a:p>
          <a:p>
            <a:pPr lvl="1"/>
            <a:r>
              <a:rPr lang="en-US" sz="2400" dirty="0" smtClean="0">
                <a:solidFill>
                  <a:srgbClr val="FF0000"/>
                </a:solidFill>
              </a:rPr>
              <a:t>Dynasties</a:t>
            </a:r>
            <a:r>
              <a:rPr lang="en-US" sz="2400" dirty="0" smtClean="0"/>
              <a:t> – long lasting due to geographic barriers</a:t>
            </a:r>
          </a:p>
          <a:p>
            <a:pPr lvl="1"/>
            <a:r>
              <a:rPr lang="en-US" sz="2400" dirty="0" smtClean="0">
                <a:solidFill>
                  <a:srgbClr val="FF0000"/>
                </a:solidFill>
              </a:rPr>
              <a:t>Empires </a:t>
            </a:r>
            <a:r>
              <a:rPr lang="en-US" sz="2400" dirty="0" smtClean="0"/>
              <a:t>– strong emperors who will command peasant armies</a:t>
            </a:r>
          </a:p>
          <a:p>
            <a:pPr lvl="1"/>
            <a:r>
              <a:rPr lang="en-US" sz="2400" dirty="0" smtClean="0">
                <a:solidFill>
                  <a:srgbClr val="FF0000"/>
                </a:solidFill>
              </a:rPr>
              <a:t>Mandate of Heaven </a:t>
            </a:r>
            <a:r>
              <a:rPr lang="en-US" sz="2400" dirty="0" smtClean="0"/>
              <a:t>– method by which one family of rulers can be replaced by new family since families get the right to rule from the gods/ancestors </a:t>
            </a:r>
            <a:r>
              <a:rPr lang="en-US" dirty="0" smtClean="0"/>
              <a:t>(</a:t>
            </a:r>
            <a:r>
              <a:rPr lang="en-US" dirty="0" smtClean="0">
                <a:solidFill>
                  <a:srgbClr val="FF0000"/>
                </a:solidFill>
              </a:rPr>
              <a:t>divine right</a:t>
            </a:r>
            <a:r>
              <a:rPr lang="en-US" dirty="0" smtClean="0"/>
              <a:t>).</a:t>
            </a:r>
            <a:endParaRPr lang="en-US" dirty="0"/>
          </a:p>
        </p:txBody>
      </p:sp>
      <p:pic>
        <p:nvPicPr>
          <p:cNvPr id="11268" name="Picture 4" descr="Image result for shang chi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4388859"/>
            <a:ext cx="5715000" cy="2343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Image result for shang chin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269797"/>
            <a:ext cx="2247900" cy="2581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290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FBB"/>
        </a:solidFill>
        <a:effectLst/>
      </p:bgPr>
    </p:bg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/>
          <p:nvPr/>
        </p:nvSpPr>
        <p:spPr>
          <a:xfrm>
            <a:off x="3276600" y="1905000"/>
            <a:ext cx="23622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buSzPct val="25000"/>
            </a:pPr>
            <a:r>
              <a:rPr lang="en-US" sz="2800" kern="0">
                <a:solidFill>
                  <a:srgbClr val="0000D1"/>
                </a:solidFill>
                <a:latin typeface="Arial Black"/>
                <a:ea typeface="Arial Black"/>
                <a:cs typeface="Arial Black"/>
                <a:sym typeface="Arial Black"/>
                <a:rtl val="0"/>
              </a:rPr>
              <a:t>	The Dynastic Cycle</a:t>
            </a:r>
          </a:p>
        </p:txBody>
      </p:sp>
      <p:grpSp>
        <p:nvGrpSpPr>
          <p:cNvPr id="121" name="Shape 121"/>
          <p:cNvGrpSpPr/>
          <p:nvPr/>
        </p:nvGrpSpPr>
        <p:grpSpPr>
          <a:xfrm>
            <a:off x="533399" y="152399"/>
            <a:ext cx="3733799" cy="2057400"/>
            <a:chOff x="335" y="95"/>
            <a:chExt cx="2351" cy="1296"/>
          </a:xfrm>
        </p:grpSpPr>
        <p:sp>
          <p:nvSpPr>
            <p:cNvPr id="122" name="Shape 122"/>
            <p:cNvSpPr/>
            <p:nvPr/>
          </p:nvSpPr>
          <p:spPr>
            <a:xfrm>
              <a:off x="335" y="95"/>
              <a:ext cx="2351" cy="1296"/>
            </a:xfrm>
            <a:prstGeom prst="ellipse">
              <a:avLst/>
            </a:prstGeom>
            <a:solidFill>
              <a:srgbClr val="FAFAFA"/>
            </a:solidFill>
            <a:ln w="285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 sz="2400" kern="0">
                <a:solidFill>
                  <a:srgbClr val="FFFFFF"/>
                </a:solidFill>
                <a:ea typeface="Arial"/>
                <a:cs typeface="Arial"/>
                <a:sym typeface="Arial"/>
                <a:rtl val="0"/>
              </a:endParaRPr>
            </a:p>
          </p:txBody>
        </p:sp>
        <p:sp>
          <p:nvSpPr>
            <p:cNvPr id="123" name="Shape 123"/>
            <p:cNvSpPr txBox="1"/>
            <p:nvPr/>
          </p:nvSpPr>
          <p:spPr>
            <a:xfrm>
              <a:off x="383" y="234"/>
              <a:ext cx="2256" cy="926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algn="ctr">
                <a:buSzPct val="25000"/>
              </a:pPr>
              <a:r>
                <a:rPr lang="en-US" u="sng" kern="0">
                  <a:solidFill>
                    <a:srgbClr val="000000"/>
                  </a:solidFill>
                  <a:latin typeface="Arial Black"/>
                  <a:ea typeface="Arial Black"/>
                  <a:cs typeface="Arial Black"/>
                  <a:sym typeface="Arial Black"/>
                  <a:rtl val="0"/>
                </a:rPr>
                <a:t>New Dynasty</a:t>
              </a:r>
            </a:p>
            <a:p>
              <a:pPr algn="ctr">
                <a:lnSpc>
                  <a:spcPct val="50000"/>
                </a:lnSpc>
                <a:spcBef>
                  <a:spcPts val="900"/>
                </a:spcBef>
                <a:buClr>
                  <a:srgbClr val="000000"/>
                </a:buClr>
                <a:buSzPct val="100000"/>
                <a:buFont typeface="Times New Roman"/>
                <a:buChar char="•"/>
              </a:pPr>
              <a:r>
                <a:rPr lang="en-US" kern="0">
                  <a:solidFill>
                    <a:srgbClr val="000000"/>
                  </a:solidFill>
                  <a:latin typeface="Arial Black"/>
                  <a:ea typeface="Arial Black"/>
                  <a:cs typeface="Arial Black"/>
                  <a:sym typeface="Arial Black"/>
                  <a:rtl val="0"/>
                </a:rPr>
                <a:t>brings peace</a:t>
              </a:r>
            </a:p>
            <a:p>
              <a:pPr algn="ctr">
                <a:lnSpc>
                  <a:spcPct val="50000"/>
                </a:lnSpc>
                <a:spcBef>
                  <a:spcPts val="900"/>
                </a:spcBef>
                <a:buClr>
                  <a:srgbClr val="000000"/>
                </a:buClr>
                <a:buSzPct val="100000"/>
                <a:buFont typeface="Times New Roman"/>
                <a:buChar char="•"/>
              </a:pPr>
              <a:r>
                <a:rPr lang="en-US" kern="0">
                  <a:solidFill>
                    <a:srgbClr val="000000"/>
                  </a:solidFill>
                  <a:latin typeface="Arial Black"/>
                  <a:ea typeface="Arial Black"/>
                  <a:cs typeface="Arial Black"/>
                  <a:sym typeface="Arial Black"/>
                  <a:rtl val="0"/>
                </a:rPr>
                <a:t>rebuilds infrastructure</a:t>
              </a:r>
            </a:p>
            <a:p>
              <a:pPr algn="ctr">
                <a:lnSpc>
                  <a:spcPct val="50000"/>
                </a:lnSpc>
                <a:spcBef>
                  <a:spcPts val="900"/>
                </a:spcBef>
                <a:buClr>
                  <a:srgbClr val="000000"/>
                </a:buClr>
                <a:buSzPct val="100000"/>
                <a:buFont typeface="Times New Roman"/>
                <a:buChar char="•"/>
              </a:pPr>
              <a:r>
                <a:rPr lang="en-US" kern="0">
                  <a:solidFill>
                    <a:srgbClr val="000000"/>
                  </a:solidFill>
                  <a:latin typeface="Arial Black"/>
                  <a:ea typeface="Arial Black"/>
                  <a:cs typeface="Arial Black"/>
                  <a:sym typeface="Arial Black"/>
                  <a:rtl val="0"/>
                </a:rPr>
                <a:t>gives land to peasants</a:t>
              </a:r>
            </a:p>
            <a:p>
              <a:pPr algn="ctr">
                <a:lnSpc>
                  <a:spcPct val="50000"/>
                </a:lnSpc>
                <a:spcBef>
                  <a:spcPts val="900"/>
                </a:spcBef>
                <a:buClr>
                  <a:srgbClr val="000000"/>
                </a:buClr>
                <a:buSzPct val="100000"/>
                <a:buFont typeface="Times New Roman"/>
                <a:buChar char="•"/>
              </a:pPr>
              <a:r>
                <a:rPr lang="en-US" kern="0">
                  <a:solidFill>
                    <a:srgbClr val="000000"/>
                  </a:solidFill>
                  <a:latin typeface="Arial Black"/>
                  <a:ea typeface="Arial Black"/>
                  <a:cs typeface="Arial Black"/>
                  <a:sym typeface="Arial Black"/>
                  <a:rtl val="0"/>
                </a:rPr>
                <a:t>protects people</a:t>
              </a:r>
            </a:p>
          </p:txBody>
        </p:sp>
      </p:grpSp>
      <p:grpSp>
        <p:nvGrpSpPr>
          <p:cNvPr id="124" name="Shape 124"/>
          <p:cNvGrpSpPr/>
          <p:nvPr/>
        </p:nvGrpSpPr>
        <p:grpSpPr>
          <a:xfrm>
            <a:off x="4724400" y="2514600"/>
            <a:ext cx="4038599" cy="2285999"/>
            <a:chOff x="2976" y="1584"/>
            <a:chExt cx="2543" cy="1439"/>
          </a:xfrm>
        </p:grpSpPr>
        <p:sp>
          <p:nvSpPr>
            <p:cNvPr id="125" name="Shape 125"/>
            <p:cNvSpPr/>
            <p:nvPr/>
          </p:nvSpPr>
          <p:spPr>
            <a:xfrm>
              <a:off x="2976" y="1584"/>
              <a:ext cx="2543" cy="1439"/>
            </a:xfrm>
            <a:prstGeom prst="ellipse">
              <a:avLst/>
            </a:prstGeom>
            <a:solidFill>
              <a:srgbClr val="FAFAFA"/>
            </a:solidFill>
            <a:ln w="285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 sz="2400" kern="0">
                <a:solidFill>
                  <a:srgbClr val="FFFFFF"/>
                </a:solidFill>
                <a:ea typeface="Arial"/>
                <a:cs typeface="Arial"/>
                <a:sym typeface="Arial"/>
                <a:rtl val="0"/>
              </a:endParaRPr>
            </a:p>
          </p:txBody>
        </p:sp>
        <p:sp>
          <p:nvSpPr>
            <p:cNvPr id="126" name="Shape 126"/>
            <p:cNvSpPr txBox="1"/>
            <p:nvPr/>
          </p:nvSpPr>
          <p:spPr>
            <a:xfrm>
              <a:off x="2976" y="1706"/>
              <a:ext cx="2495" cy="926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algn="ctr">
                <a:buSzPct val="25000"/>
              </a:pPr>
              <a:r>
                <a:rPr lang="en-US" u="sng" kern="0">
                  <a:solidFill>
                    <a:srgbClr val="000000"/>
                  </a:solidFill>
                  <a:latin typeface="Arial Black"/>
                  <a:ea typeface="Arial Black"/>
                  <a:cs typeface="Arial Black"/>
                  <a:sym typeface="Arial Black"/>
                  <a:rtl val="0"/>
                </a:rPr>
                <a:t>Old Dynasty</a:t>
              </a:r>
            </a:p>
            <a:p>
              <a:pPr algn="ctr">
                <a:lnSpc>
                  <a:spcPct val="50000"/>
                </a:lnSpc>
                <a:spcBef>
                  <a:spcPts val="900"/>
                </a:spcBef>
                <a:buClr>
                  <a:srgbClr val="000000"/>
                </a:buClr>
                <a:buSzPct val="100000"/>
                <a:buFont typeface="Times New Roman"/>
                <a:buChar char="•"/>
              </a:pPr>
              <a:r>
                <a:rPr lang="en-US" kern="0">
                  <a:solidFill>
                    <a:srgbClr val="000000"/>
                  </a:solidFill>
                  <a:latin typeface="Arial Black"/>
                  <a:ea typeface="Arial Black"/>
                  <a:cs typeface="Arial Black"/>
                  <a:sym typeface="Arial Black"/>
                  <a:rtl val="0"/>
                </a:rPr>
                <a:t>taxes people too much</a:t>
              </a:r>
            </a:p>
            <a:p>
              <a:pPr algn="ctr">
                <a:lnSpc>
                  <a:spcPct val="50000"/>
                </a:lnSpc>
                <a:spcBef>
                  <a:spcPts val="900"/>
                </a:spcBef>
                <a:buClr>
                  <a:srgbClr val="000000"/>
                </a:buClr>
                <a:buSzPct val="100000"/>
                <a:buFont typeface="Times New Roman"/>
                <a:buChar char="•"/>
              </a:pPr>
              <a:r>
                <a:rPr lang="en-US" kern="0">
                  <a:solidFill>
                    <a:srgbClr val="000000"/>
                  </a:solidFill>
                  <a:latin typeface="Arial Black"/>
                  <a:ea typeface="Arial Black"/>
                  <a:cs typeface="Arial Black"/>
                  <a:sym typeface="Arial Black"/>
                  <a:rtl val="0"/>
                </a:rPr>
                <a:t>stops protecting the people</a:t>
              </a:r>
            </a:p>
            <a:p>
              <a:pPr algn="ctr">
                <a:lnSpc>
                  <a:spcPct val="50000"/>
                </a:lnSpc>
                <a:spcBef>
                  <a:spcPts val="900"/>
                </a:spcBef>
                <a:buClr>
                  <a:srgbClr val="000000"/>
                </a:buClr>
                <a:buSzPct val="100000"/>
                <a:buFont typeface="Times New Roman"/>
                <a:buChar char="•"/>
              </a:pPr>
              <a:r>
                <a:rPr lang="en-US" kern="0">
                  <a:solidFill>
                    <a:srgbClr val="000000"/>
                  </a:solidFill>
                  <a:latin typeface="Arial Black"/>
                  <a:ea typeface="Arial Black"/>
                  <a:cs typeface="Arial Black"/>
                  <a:sym typeface="Arial Black"/>
                  <a:rtl val="0"/>
                </a:rPr>
                <a:t>lets infrastructure decay</a:t>
              </a:r>
            </a:p>
            <a:p>
              <a:pPr algn="ctr">
                <a:lnSpc>
                  <a:spcPct val="50000"/>
                </a:lnSpc>
                <a:spcBef>
                  <a:spcPts val="900"/>
                </a:spcBef>
                <a:buClr>
                  <a:srgbClr val="000000"/>
                </a:buClr>
                <a:buSzPct val="100000"/>
                <a:buFont typeface="Times New Roman"/>
                <a:buChar char="•"/>
              </a:pPr>
              <a:r>
                <a:rPr lang="en-US" kern="0">
                  <a:solidFill>
                    <a:srgbClr val="000000"/>
                  </a:solidFill>
                  <a:latin typeface="Arial Black"/>
                  <a:ea typeface="Arial Black"/>
                  <a:cs typeface="Arial Black"/>
                  <a:sym typeface="Arial Black"/>
                  <a:rtl val="0"/>
                </a:rPr>
                <a:t>treats people unfairly</a:t>
              </a:r>
            </a:p>
          </p:txBody>
        </p:sp>
      </p:grpSp>
      <p:sp>
        <p:nvSpPr>
          <p:cNvPr id="127" name="Shape 127"/>
          <p:cNvSpPr txBox="1"/>
          <p:nvPr/>
        </p:nvSpPr>
        <p:spPr>
          <a:xfrm>
            <a:off x="5334000" y="304800"/>
            <a:ext cx="2971799" cy="10064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ctr">
              <a:buSzPct val="25000"/>
            </a:pPr>
            <a:r>
              <a:rPr lang="en-US" sz="2000" kern="0">
                <a:solidFill>
                  <a:srgbClr val="800000"/>
                </a:solidFill>
                <a:latin typeface="Arial Black"/>
                <a:ea typeface="Arial Black"/>
                <a:cs typeface="Arial Black"/>
                <a:sym typeface="Arial Black"/>
                <a:rtl val="0"/>
              </a:rPr>
              <a:t>Generations go by, New Dynasty becomes…</a:t>
            </a:r>
          </a:p>
        </p:txBody>
      </p:sp>
      <p:sp>
        <p:nvSpPr>
          <p:cNvPr id="128" name="Shape 128"/>
          <p:cNvSpPr txBox="1"/>
          <p:nvPr/>
        </p:nvSpPr>
        <p:spPr>
          <a:xfrm>
            <a:off x="5715000" y="5969000"/>
            <a:ext cx="3733800" cy="7016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ctr">
              <a:buSzPct val="25000"/>
            </a:pPr>
            <a:r>
              <a:rPr lang="en-US" sz="2000" kern="0">
                <a:solidFill>
                  <a:srgbClr val="800000"/>
                </a:solidFill>
                <a:latin typeface="Arial Black"/>
                <a:ea typeface="Arial Black"/>
                <a:cs typeface="Arial Black"/>
                <a:sym typeface="Arial Black"/>
                <a:rtl val="0"/>
              </a:rPr>
              <a:t>Old Dynasty loses the Mandate of Heaven</a:t>
            </a:r>
          </a:p>
        </p:txBody>
      </p:sp>
      <p:grpSp>
        <p:nvGrpSpPr>
          <p:cNvPr id="129" name="Shape 129"/>
          <p:cNvGrpSpPr/>
          <p:nvPr/>
        </p:nvGrpSpPr>
        <p:grpSpPr>
          <a:xfrm>
            <a:off x="76199" y="4419600"/>
            <a:ext cx="4571999" cy="2285999"/>
            <a:chOff x="47" y="2784"/>
            <a:chExt cx="2879" cy="1439"/>
          </a:xfrm>
        </p:grpSpPr>
        <p:sp>
          <p:nvSpPr>
            <p:cNvPr id="130" name="Shape 130"/>
            <p:cNvSpPr/>
            <p:nvPr/>
          </p:nvSpPr>
          <p:spPr>
            <a:xfrm>
              <a:off x="144" y="2784"/>
              <a:ext cx="2688" cy="1439"/>
            </a:xfrm>
            <a:prstGeom prst="ellipse">
              <a:avLst/>
            </a:prstGeom>
            <a:solidFill>
              <a:srgbClr val="FAFAFA"/>
            </a:solidFill>
            <a:ln w="285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 sz="2400" kern="0">
                <a:solidFill>
                  <a:srgbClr val="FFFFFF"/>
                </a:solidFill>
                <a:ea typeface="Arial"/>
                <a:cs typeface="Arial"/>
                <a:sym typeface="Arial"/>
                <a:rtl val="0"/>
              </a:endParaRPr>
            </a:p>
          </p:txBody>
        </p:sp>
        <p:sp>
          <p:nvSpPr>
            <p:cNvPr id="131" name="Shape 131"/>
            <p:cNvSpPr txBox="1"/>
            <p:nvPr/>
          </p:nvSpPr>
          <p:spPr>
            <a:xfrm>
              <a:off x="47" y="2928"/>
              <a:ext cx="2879" cy="854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algn="ctr">
                <a:buSzPct val="25000"/>
              </a:pPr>
              <a:r>
                <a:rPr lang="en-US" u="sng" kern="0">
                  <a:solidFill>
                    <a:srgbClr val="000000"/>
                  </a:solidFill>
                  <a:latin typeface="Arial Black"/>
                  <a:ea typeface="Arial Black"/>
                  <a:cs typeface="Arial Black"/>
                  <a:sym typeface="Arial Black"/>
                  <a:rtl val="0"/>
                </a:rPr>
                <a:t>Problems</a:t>
              </a:r>
            </a:p>
            <a:p>
              <a:pPr algn="ctr">
                <a:lnSpc>
                  <a:spcPct val="40000"/>
                </a:lnSpc>
                <a:spcBef>
                  <a:spcPts val="900"/>
                </a:spcBef>
                <a:buClr>
                  <a:srgbClr val="000000"/>
                </a:buClr>
                <a:buSzPct val="100000"/>
                <a:buFont typeface="Times New Roman"/>
                <a:buChar char="•"/>
              </a:pPr>
              <a:r>
                <a:rPr lang="en-US" kern="0">
                  <a:solidFill>
                    <a:srgbClr val="000000"/>
                  </a:solidFill>
                  <a:latin typeface="Arial Black"/>
                  <a:ea typeface="Arial Black"/>
                  <a:cs typeface="Arial Black"/>
                  <a:sym typeface="Arial Black"/>
                  <a:rtl val="0"/>
                </a:rPr>
                <a:t>floods, earthquakes, famine</a:t>
              </a:r>
            </a:p>
            <a:p>
              <a:pPr algn="ctr">
                <a:lnSpc>
                  <a:spcPct val="40000"/>
                </a:lnSpc>
                <a:spcBef>
                  <a:spcPts val="900"/>
                </a:spcBef>
                <a:buClr>
                  <a:srgbClr val="000000"/>
                </a:buClr>
                <a:buSzPct val="100000"/>
                <a:buFont typeface="Times New Roman"/>
                <a:buChar char="•"/>
              </a:pPr>
              <a:r>
                <a:rPr lang="en-US" kern="0">
                  <a:solidFill>
                    <a:srgbClr val="000000"/>
                  </a:solidFill>
                  <a:latin typeface="Arial Black"/>
                  <a:ea typeface="Arial Black"/>
                  <a:cs typeface="Arial Black"/>
                  <a:sym typeface="Arial Black"/>
                  <a:rtl val="0"/>
                </a:rPr>
                <a:t>peasant revolts</a:t>
              </a:r>
            </a:p>
            <a:p>
              <a:pPr algn="ctr">
                <a:lnSpc>
                  <a:spcPct val="40000"/>
                </a:lnSpc>
                <a:spcBef>
                  <a:spcPts val="900"/>
                </a:spcBef>
                <a:buClr>
                  <a:srgbClr val="000000"/>
                </a:buClr>
                <a:buSzPct val="100000"/>
                <a:buFont typeface="Times New Roman"/>
                <a:buChar char="•"/>
              </a:pPr>
              <a:r>
                <a:rPr lang="en-US" kern="0">
                  <a:solidFill>
                    <a:srgbClr val="000000"/>
                  </a:solidFill>
                  <a:latin typeface="Arial Black"/>
                  <a:ea typeface="Arial Black"/>
                  <a:cs typeface="Arial Black"/>
                  <a:sym typeface="Arial Black"/>
                  <a:rtl val="0"/>
                </a:rPr>
                <a:t>invaders attack empire</a:t>
              </a:r>
            </a:p>
            <a:p>
              <a:pPr algn="ctr">
                <a:lnSpc>
                  <a:spcPct val="40000"/>
                </a:lnSpc>
                <a:spcBef>
                  <a:spcPts val="900"/>
                </a:spcBef>
                <a:buClr>
                  <a:srgbClr val="000000"/>
                </a:buClr>
                <a:buSzPct val="100000"/>
                <a:buFont typeface="Times New Roman"/>
                <a:buChar char="•"/>
              </a:pPr>
              <a:r>
                <a:rPr lang="en-US" kern="0">
                  <a:solidFill>
                    <a:srgbClr val="000000"/>
                  </a:solidFill>
                  <a:latin typeface="Arial Black"/>
                  <a:ea typeface="Arial Black"/>
                  <a:cs typeface="Arial Black"/>
                  <a:sym typeface="Arial Black"/>
                  <a:rtl val="0"/>
                </a:rPr>
                <a:t>bandits raid countryside</a:t>
              </a:r>
            </a:p>
          </p:txBody>
        </p:sp>
      </p:grpSp>
      <p:sp>
        <p:nvSpPr>
          <p:cNvPr id="132" name="Shape 132"/>
          <p:cNvSpPr txBox="1"/>
          <p:nvPr/>
        </p:nvSpPr>
        <p:spPr>
          <a:xfrm>
            <a:off x="-228600" y="2895600"/>
            <a:ext cx="3429000" cy="7016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ctr">
              <a:buSzPct val="25000"/>
            </a:pPr>
            <a:r>
              <a:rPr lang="en-US" sz="2000" kern="0">
                <a:solidFill>
                  <a:srgbClr val="800000"/>
                </a:solidFill>
                <a:latin typeface="Arial Black"/>
                <a:ea typeface="Arial Black"/>
                <a:cs typeface="Arial Black"/>
                <a:sym typeface="Arial Black"/>
                <a:rtl val="0"/>
              </a:rPr>
              <a:t>New Dynasty claims Mandate of Heaven</a:t>
            </a:r>
          </a:p>
        </p:txBody>
      </p:sp>
      <p:cxnSp>
        <p:nvCxnSpPr>
          <p:cNvPr id="133" name="Shape 133"/>
          <p:cNvCxnSpPr/>
          <p:nvPr/>
        </p:nvCxnSpPr>
        <p:spPr>
          <a:xfrm>
            <a:off x="6629400" y="1371600"/>
            <a:ext cx="0" cy="990599"/>
          </a:xfrm>
          <a:prstGeom prst="straightConnector1">
            <a:avLst/>
          </a:prstGeom>
          <a:noFill/>
          <a:ln w="130175" cap="flat" cmpd="sng">
            <a:solidFill>
              <a:srgbClr val="008040"/>
            </a:solidFill>
            <a:prstDash val="solid"/>
            <a:round/>
            <a:headEnd type="none" w="med" len="med"/>
            <a:tailEnd type="triangle" w="lg" len="lg"/>
          </a:ln>
        </p:spPr>
      </p:cxnSp>
      <p:cxnSp>
        <p:nvCxnSpPr>
          <p:cNvPr id="134" name="Shape 134"/>
          <p:cNvCxnSpPr/>
          <p:nvPr/>
        </p:nvCxnSpPr>
        <p:spPr>
          <a:xfrm>
            <a:off x="6705600" y="4876800"/>
            <a:ext cx="685799" cy="990599"/>
          </a:xfrm>
          <a:prstGeom prst="straightConnector1">
            <a:avLst/>
          </a:prstGeom>
          <a:noFill/>
          <a:ln w="130175" cap="flat" cmpd="sng">
            <a:solidFill>
              <a:srgbClr val="008040"/>
            </a:solidFill>
            <a:prstDash val="solid"/>
            <a:round/>
            <a:headEnd type="none" w="med" len="med"/>
            <a:tailEnd type="triangle" w="lg" len="lg"/>
          </a:ln>
        </p:spPr>
      </p:cxnSp>
      <p:cxnSp>
        <p:nvCxnSpPr>
          <p:cNvPr id="135" name="Shape 135"/>
          <p:cNvCxnSpPr/>
          <p:nvPr/>
        </p:nvCxnSpPr>
        <p:spPr>
          <a:xfrm rot="10800000">
            <a:off x="4648199" y="5943600"/>
            <a:ext cx="1295400" cy="419099"/>
          </a:xfrm>
          <a:prstGeom prst="straightConnector1">
            <a:avLst/>
          </a:prstGeom>
          <a:noFill/>
          <a:ln w="130175" cap="flat" cmpd="sng">
            <a:solidFill>
              <a:srgbClr val="008040"/>
            </a:solidFill>
            <a:prstDash val="solid"/>
            <a:round/>
            <a:headEnd type="none" w="med" len="med"/>
            <a:tailEnd type="triangle" w="lg" len="lg"/>
          </a:ln>
        </p:spPr>
      </p:cxnSp>
      <p:cxnSp>
        <p:nvCxnSpPr>
          <p:cNvPr id="136" name="Shape 136"/>
          <p:cNvCxnSpPr/>
          <p:nvPr/>
        </p:nvCxnSpPr>
        <p:spPr>
          <a:xfrm rot="10800000">
            <a:off x="1524000" y="3657600"/>
            <a:ext cx="533399" cy="609599"/>
          </a:xfrm>
          <a:prstGeom prst="straightConnector1">
            <a:avLst/>
          </a:prstGeom>
          <a:noFill/>
          <a:ln w="130175" cap="flat" cmpd="sng">
            <a:solidFill>
              <a:srgbClr val="008040"/>
            </a:solidFill>
            <a:prstDash val="solid"/>
            <a:round/>
            <a:headEnd type="none" w="med" len="med"/>
            <a:tailEnd type="triangle" w="lg" len="lg"/>
          </a:ln>
        </p:spPr>
      </p:cxnSp>
      <p:cxnSp>
        <p:nvCxnSpPr>
          <p:cNvPr id="137" name="Shape 137"/>
          <p:cNvCxnSpPr/>
          <p:nvPr/>
        </p:nvCxnSpPr>
        <p:spPr>
          <a:xfrm rot="10800000" flipH="1">
            <a:off x="609600" y="2133599"/>
            <a:ext cx="533399" cy="762000"/>
          </a:xfrm>
          <a:prstGeom prst="straightConnector1">
            <a:avLst/>
          </a:prstGeom>
          <a:noFill/>
          <a:ln w="130175" cap="flat" cmpd="sng">
            <a:solidFill>
              <a:srgbClr val="008040"/>
            </a:solidFill>
            <a:prstDash val="solid"/>
            <a:round/>
            <a:headEnd type="none" w="med" len="med"/>
            <a:tailEnd type="triangle" w="lg" len="lg"/>
          </a:ln>
        </p:spPr>
      </p:cxnSp>
      <p:cxnSp>
        <p:nvCxnSpPr>
          <p:cNvPr id="138" name="Shape 138"/>
          <p:cNvCxnSpPr/>
          <p:nvPr/>
        </p:nvCxnSpPr>
        <p:spPr>
          <a:xfrm rot="10800000" flipH="1">
            <a:off x="4419600" y="838200"/>
            <a:ext cx="1143000" cy="152399"/>
          </a:xfrm>
          <a:prstGeom prst="straightConnector1">
            <a:avLst/>
          </a:prstGeom>
          <a:noFill/>
          <a:ln w="130175" cap="flat" cmpd="sng">
            <a:solidFill>
              <a:srgbClr val="008040"/>
            </a:solidFill>
            <a:prstDash val="solid"/>
            <a:round/>
            <a:headEnd type="none" w="med" len="med"/>
            <a:tailEnd type="triangle" w="lg" len="lg"/>
          </a:ln>
        </p:spPr>
      </p:cxnSp>
    </p:spTree>
    <p:extLst>
      <p:ext uri="{BB962C8B-B14F-4D97-AF65-F5344CB8AC3E}">
        <p14:creationId xmlns:p14="http://schemas.microsoft.com/office/powerpoint/2010/main" val="271229030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486400" cy="4876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Subsistent farming </a:t>
            </a:r>
            <a:r>
              <a:rPr lang="en-US" dirty="0" smtClean="0"/>
              <a:t>of domesticated plants and animals.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Barter/Traditional </a:t>
            </a:r>
            <a:r>
              <a:rPr lang="en-US" dirty="0" smtClean="0"/>
              <a:t>economies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Taxes</a:t>
            </a:r>
            <a:r>
              <a:rPr lang="en-US" dirty="0" smtClean="0"/>
              <a:t> that are collected for public works and redistributed</a:t>
            </a:r>
          </a:p>
          <a:p>
            <a:r>
              <a:rPr lang="en-US" dirty="0" smtClean="0"/>
              <a:t>Little foreign trade – but some evidence in the creation of standardized weights</a:t>
            </a:r>
          </a:p>
          <a:p>
            <a:r>
              <a:rPr lang="en-US" dirty="0" smtClean="0"/>
              <a:t>Eventually near end of period some currency is created.</a:t>
            </a:r>
          </a:p>
          <a:p>
            <a:r>
              <a:rPr lang="en-US" dirty="0" smtClean="0"/>
              <a:t>Indus has some suggestion of more “socialist” tendencies by sharing of grain (granary)</a:t>
            </a:r>
            <a:endParaRPr lang="en-US" dirty="0"/>
          </a:p>
        </p:txBody>
      </p:sp>
      <p:pic>
        <p:nvPicPr>
          <p:cNvPr id="10242" name="Picture 2" descr="Image result for barter econom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1624" y="2362200"/>
            <a:ext cx="2731322" cy="3389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6032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962400" cy="1143000"/>
          </a:xfrm>
        </p:spPr>
        <p:txBody>
          <a:bodyPr/>
          <a:lstStyle/>
          <a:p>
            <a:r>
              <a:rPr lang="en-US" dirty="0" smtClean="0"/>
              <a:t>Religion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4146268" cy="5181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Polytheism</a:t>
            </a:r>
            <a:r>
              <a:rPr lang="en-US" dirty="0" smtClean="0"/>
              <a:t> – nature spirits – some animals but many anthropomorphic (human-shaped)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Afterlife</a:t>
            </a:r>
            <a:r>
              <a:rPr lang="en-US" dirty="0" smtClean="0"/>
              <a:t> Important</a:t>
            </a:r>
          </a:p>
          <a:p>
            <a:pPr lvl="1"/>
            <a:r>
              <a:rPr lang="en-US" dirty="0" smtClean="0"/>
              <a:t>Egyptians – </a:t>
            </a:r>
            <a:r>
              <a:rPr lang="en-US" dirty="0" smtClean="0">
                <a:solidFill>
                  <a:srgbClr val="FF0000"/>
                </a:solidFill>
              </a:rPr>
              <a:t>Book of the Dead</a:t>
            </a:r>
            <a:r>
              <a:rPr lang="en-US" dirty="0" smtClean="0"/>
              <a:t>, Mummification, Pyramids</a:t>
            </a:r>
          </a:p>
          <a:p>
            <a:pPr lvl="1"/>
            <a:r>
              <a:rPr lang="en-US" dirty="0" smtClean="0"/>
              <a:t>Sumerians – </a:t>
            </a:r>
            <a:r>
              <a:rPr lang="en-US" dirty="0" smtClean="0">
                <a:solidFill>
                  <a:srgbClr val="FF0000"/>
                </a:solidFill>
              </a:rPr>
              <a:t>Queen </a:t>
            </a:r>
            <a:r>
              <a:rPr lang="en-US" dirty="0" err="1" smtClean="0">
                <a:solidFill>
                  <a:srgbClr val="FF0000"/>
                </a:solidFill>
              </a:rPr>
              <a:t>Puabi’s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burial</a:t>
            </a:r>
          </a:p>
          <a:p>
            <a:pPr lvl="1"/>
            <a:r>
              <a:rPr lang="en-US" dirty="0" smtClean="0"/>
              <a:t>Indus – grave goods found with dead</a:t>
            </a:r>
          </a:p>
          <a:p>
            <a:pPr lvl="1"/>
            <a:r>
              <a:rPr lang="en-US" dirty="0" smtClean="0"/>
              <a:t>China – use </a:t>
            </a:r>
            <a:r>
              <a:rPr lang="en-US" dirty="0" smtClean="0">
                <a:solidFill>
                  <a:srgbClr val="FF0000"/>
                </a:solidFill>
              </a:rPr>
              <a:t>Oracle Bones </a:t>
            </a:r>
            <a:r>
              <a:rPr lang="en-US" dirty="0" smtClean="0"/>
              <a:t>to contact dead ancestors</a:t>
            </a:r>
            <a:endParaRPr lang="en-US" dirty="0"/>
          </a:p>
        </p:txBody>
      </p:sp>
      <p:pic>
        <p:nvPicPr>
          <p:cNvPr id="4098" name="Picture 2" descr="Image result for king tut's tomb treasur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9198" y="228600"/>
            <a:ext cx="4575168" cy="343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Image result for oracle bon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1817" y="3962400"/>
            <a:ext cx="4045622" cy="248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578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10000" cy="1143000"/>
          </a:xfrm>
        </p:spPr>
        <p:txBody>
          <a:bodyPr/>
          <a:lstStyle/>
          <a:p>
            <a:r>
              <a:rPr lang="en-US" dirty="0" smtClean="0"/>
              <a:t>Social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24200" y="3605646"/>
            <a:ext cx="58674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Women become more restricted with less rights. </a:t>
            </a:r>
            <a:r>
              <a:rPr lang="en-US" sz="2800" dirty="0" smtClean="0">
                <a:solidFill>
                  <a:srgbClr val="FF0000"/>
                </a:solidFill>
              </a:rPr>
              <a:t>Patriarchal</a:t>
            </a:r>
            <a:r>
              <a:rPr lang="en-US" sz="2800" dirty="0" smtClean="0"/>
              <a:t> societies that occasionally practice </a:t>
            </a:r>
            <a:r>
              <a:rPr lang="en-US" sz="2800" dirty="0" smtClean="0">
                <a:solidFill>
                  <a:srgbClr val="FF0000"/>
                </a:solidFill>
              </a:rPr>
              <a:t>polygamy</a:t>
            </a:r>
            <a:r>
              <a:rPr lang="en-US" sz="2800" dirty="0" smtClean="0"/>
              <a:t> (for more children)</a:t>
            </a:r>
          </a:p>
          <a:p>
            <a:pPr lvl="1"/>
            <a:r>
              <a:rPr lang="en-US" dirty="0" smtClean="0"/>
              <a:t>Some women gain political power (Egypt – </a:t>
            </a:r>
            <a:r>
              <a:rPr lang="en-US" dirty="0" smtClean="0">
                <a:solidFill>
                  <a:srgbClr val="FF0000"/>
                </a:solidFill>
              </a:rPr>
              <a:t>Hatshepsut/Cleopatra</a:t>
            </a:r>
            <a:r>
              <a:rPr lang="en-US" dirty="0" smtClean="0"/>
              <a:t>, </a:t>
            </a:r>
            <a:r>
              <a:rPr lang="en-US" dirty="0" err="1" smtClean="0"/>
              <a:t>Sumeria</a:t>
            </a:r>
            <a:r>
              <a:rPr lang="en-US" dirty="0" smtClean="0"/>
              <a:t> – </a:t>
            </a:r>
            <a:r>
              <a:rPr lang="en-US" dirty="0" err="1" smtClean="0"/>
              <a:t>Puabi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5122" name="Picture 2" descr="Image result for mesopotamian social struct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8091" y="381000"/>
            <a:ext cx="5219700" cy="323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533400" y="1371600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Social Stratification </a:t>
            </a:r>
            <a:r>
              <a:rPr lang="en-US" sz="2800" dirty="0" smtClean="0"/>
              <a:t>– </a:t>
            </a:r>
            <a:r>
              <a:rPr lang="en-US" sz="2800" dirty="0" smtClean="0">
                <a:solidFill>
                  <a:srgbClr val="FF0000"/>
                </a:solidFill>
              </a:rPr>
              <a:t>priest-king</a:t>
            </a:r>
            <a:r>
              <a:rPr lang="en-US" sz="2800" dirty="0" smtClean="0"/>
              <a:t> at top, </a:t>
            </a:r>
            <a:r>
              <a:rPr lang="en-US" sz="2800" dirty="0" smtClean="0">
                <a:solidFill>
                  <a:srgbClr val="FF0000"/>
                </a:solidFill>
              </a:rPr>
              <a:t>scribes</a:t>
            </a:r>
            <a:r>
              <a:rPr lang="en-US" sz="2800" dirty="0" smtClean="0"/>
              <a:t>, artisans, peasants and </a:t>
            </a:r>
            <a:r>
              <a:rPr lang="en-US" sz="2800" dirty="0" smtClean="0">
                <a:solidFill>
                  <a:srgbClr val="FF0000"/>
                </a:solidFill>
              </a:rPr>
              <a:t>slaves</a:t>
            </a:r>
            <a:endParaRPr lang="en-US" sz="2800" dirty="0"/>
          </a:p>
        </p:txBody>
      </p:sp>
      <p:pic>
        <p:nvPicPr>
          <p:cNvPr id="5124" name="Picture 4" descr="Image result for cleopatr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036" y="3633356"/>
            <a:ext cx="231457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8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halkboard">
  <a:themeElements>
    <a:clrScheme name="Chalkboard 1">
      <a:dk1>
        <a:srgbClr val="808080"/>
      </a:dk1>
      <a:lt1>
        <a:srgbClr val="FFFFFF"/>
      </a:lt1>
      <a:dk2>
        <a:srgbClr val="5C8564"/>
      </a:dk2>
      <a:lt2>
        <a:srgbClr val="FFFFFF"/>
      </a:lt2>
      <a:accent1>
        <a:srgbClr val="86A1BF"/>
      </a:accent1>
      <a:accent2>
        <a:srgbClr val="FF6666"/>
      </a:accent2>
      <a:accent3>
        <a:srgbClr val="B5C2B8"/>
      </a:accent3>
      <a:accent4>
        <a:srgbClr val="DADADA"/>
      </a:accent4>
      <a:accent5>
        <a:srgbClr val="C3CDDC"/>
      </a:accent5>
      <a:accent6>
        <a:srgbClr val="E75C5C"/>
      </a:accent6>
      <a:hlink>
        <a:srgbClr val="80FF00"/>
      </a:hlink>
      <a:folHlink>
        <a:srgbClr val="FFFF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714</Words>
  <Application>Microsoft Office PowerPoint</Application>
  <PresentationFormat>On-screen Show (4:3)</PresentationFormat>
  <Paragraphs>91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Office Theme</vt:lpstr>
      <vt:lpstr>Chalkboard</vt:lpstr>
      <vt:lpstr>Homework Bell Ringer</vt:lpstr>
      <vt:lpstr>Early River Civilizations</vt:lpstr>
      <vt:lpstr>Politics</vt:lpstr>
      <vt:lpstr>Politics (continued)</vt:lpstr>
      <vt:lpstr>Politics (continued)</vt:lpstr>
      <vt:lpstr>PowerPoint Presentation</vt:lpstr>
      <vt:lpstr>Economics</vt:lpstr>
      <vt:lpstr>Religion</vt:lpstr>
      <vt:lpstr>Social</vt:lpstr>
      <vt:lpstr>Intellectual/Technological</vt:lpstr>
      <vt:lpstr>Art / Architecture/ Literature</vt:lpstr>
      <vt:lpstr>Art/Architecture/Literature (Cont)</vt:lpstr>
      <vt:lpstr>Geography</vt:lpstr>
    </vt:vector>
  </TitlesOfParts>
  <Company>Voorheesville Central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Early River Civilizations</dc:title>
  <dc:creator>Windows User</dc:creator>
  <cp:lastModifiedBy>Windows User</cp:lastModifiedBy>
  <cp:revision>9</cp:revision>
  <cp:lastPrinted>2016-09-29T13:11:18Z</cp:lastPrinted>
  <dcterms:created xsi:type="dcterms:W3CDTF">2016-09-29T12:40:53Z</dcterms:created>
  <dcterms:modified xsi:type="dcterms:W3CDTF">2016-09-30T12:24:43Z</dcterms:modified>
</cp:coreProperties>
</file>